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70" r:id="rId6"/>
    <p:sldId id="257" r:id="rId7"/>
    <p:sldId id="271" r:id="rId8"/>
    <p:sldId id="258" r:id="rId9"/>
    <p:sldId id="272" r:id="rId10"/>
    <p:sldId id="259" r:id="rId11"/>
    <p:sldId id="273" r:id="rId12"/>
    <p:sldId id="260" r:id="rId13"/>
    <p:sldId id="274" r:id="rId14"/>
    <p:sldId id="261" r:id="rId15"/>
    <p:sldId id="275" r:id="rId16"/>
    <p:sldId id="262" r:id="rId17"/>
    <p:sldId id="263" r:id="rId18"/>
    <p:sldId id="276" r:id="rId19"/>
    <p:sldId id="264" r:id="rId20"/>
    <p:sldId id="277" r:id="rId21"/>
    <p:sldId id="265" r:id="rId22"/>
    <p:sldId id="283" r:id="rId23"/>
    <p:sldId id="286" r:id="rId24"/>
    <p:sldId id="280" r:id="rId25"/>
    <p:sldId id="268" r:id="rId26"/>
    <p:sldId id="281" r:id="rId27"/>
    <p:sldId id="269" r:id="rId28"/>
    <p:sldId id="282" r:id="rId29"/>
  </p:sldIdLst>
  <p:sldSz cx="13309600" cy="7556500"/>
  <p:notesSz cx="6858000" cy="9144000"/>
  <p:embeddedFontLst>
    <p:embeddedFont>
      <p:font typeface="Barlow Medium" panose="00000600000000000000" pitchFamily="2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eague Spartan" panose="020B0604020202020204" charset="0"/>
      <p:regular r:id="rId36"/>
    </p:embeddedFont>
    <p:embeddedFont>
      <p:font typeface="Open Sans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CA6D1-0CCC-4D31-BD99-CE2D2C341DF5}" v="49" dt="2023-01-31T15:21:17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Whitaker" userId="011a20d6-022e-490e-8742-3fee805944a8" providerId="ADAL" clId="{489BE348-3413-42BC-BCA4-C7E41D0BD656}"/>
    <pc:docChg chg="undo custSel addSld delSld modSld">
      <pc:chgData name="Kate Whitaker" userId="011a20d6-022e-490e-8742-3fee805944a8" providerId="ADAL" clId="{489BE348-3413-42BC-BCA4-C7E41D0BD656}" dt="2023-01-26T15:50:40.078" v="104"/>
      <pc:docMkLst>
        <pc:docMk/>
      </pc:docMkLst>
      <pc:sldChg chg="modSp mod">
        <pc:chgData name="Kate Whitaker" userId="011a20d6-022e-490e-8742-3fee805944a8" providerId="ADAL" clId="{489BE348-3413-42BC-BCA4-C7E41D0BD656}" dt="2023-01-26T15:38:41.867" v="35" actId="1035"/>
        <pc:sldMkLst>
          <pc:docMk/>
          <pc:sldMk cId="0" sldId="261"/>
        </pc:sldMkLst>
        <pc:spChg chg="mod">
          <ac:chgData name="Kate Whitaker" userId="011a20d6-022e-490e-8742-3fee805944a8" providerId="ADAL" clId="{489BE348-3413-42BC-BCA4-C7E41D0BD656}" dt="2023-01-26T15:38:41.867" v="35" actId="1035"/>
          <ac:spMkLst>
            <pc:docMk/>
            <pc:sldMk cId="0" sldId="261"/>
            <ac:spMk id="13" creationId="{00000000-0000-0000-0000-000000000000}"/>
          </ac:spMkLst>
        </pc:spChg>
      </pc:sldChg>
      <pc:sldChg chg="modSp mod">
        <pc:chgData name="Kate Whitaker" userId="011a20d6-022e-490e-8742-3fee805944a8" providerId="ADAL" clId="{489BE348-3413-42BC-BCA4-C7E41D0BD656}" dt="2023-01-26T15:39:29.237" v="68" actId="1035"/>
        <pc:sldMkLst>
          <pc:docMk/>
          <pc:sldMk cId="0" sldId="265"/>
        </pc:sldMkLst>
        <pc:spChg chg="mod">
          <ac:chgData name="Kate Whitaker" userId="011a20d6-022e-490e-8742-3fee805944a8" providerId="ADAL" clId="{489BE348-3413-42BC-BCA4-C7E41D0BD656}" dt="2023-01-26T15:39:29.237" v="68" actId="1035"/>
          <ac:spMkLst>
            <pc:docMk/>
            <pc:sldMk cId="0" sldId="265"/>
            <ac:spMk id="11" creationId="{00000000-0000-0000-0000-000000000000}"/>
          </ac:spMkLst>
        </pc:spChg>
        <pc:grpChg chg="mod">
          <ac:chgData name="Kate Whitaker" userId="011a20d6-022e-490e-8742-3fee805944a8" providerId="ADAL" clId="{489BE348-3413-42BC-BCA4-C7E41D0BD656}" dt="2023-01-26T15:39:00.771" v="36" actId="14100"/>
          <ac:grpSpMkLst>
            <pc:docMk/>
            <pc:sldMk cId="0" sldId="265"/>
            <ac:grpSpMk id="8" creationId="{00000000-0000-0000-0000-000000000000}"/>
          </ac:grpSpMkLst>
        </pc:grpChg>
        <pc:picChg chg="mod">
          <ac:chgData name="Kate Whitaker" userId="011a20d6-022e-490e-8742-3fee805944a8" providerId="ADAL" clId="{489BE348-3413-42BC-BCA4-C7E41D0BD656}" dt="2023-01-26T15:39:22.217" v="43" actId="1036"/>
          <ac:picMkLst>
            <pc:docMk/>
            <pc:sldMk cId="0" sldId="265"/>
            <ac:picMk id="5" creationId="{00000000-0000-0000-0000-000000000000}"/>
          </ac:picMkLst>
        </pc:picChg>
      </pc:sldChg>
      <pc:sldChg chg="del">
        <pc:chgData name="Kate Whitaker" userId="011a20d6-022e-490e-8742-3fee805944a8" providerId="ADAL" clId="{489BE348-3413-42BC-BCA4-C7E41D0BD656}" dt="2023-01-26T15:40:03.573" v="75" actId="2696"/>
        <pc:sldMkLst>
          <pc:docMk/>
          <pc:sldMk cId="0" sldId="266"/>
        </pc:sldMkLst>
      </pc:sldChg>
      <pc:sldChg chg="addSp delSp modSp add del mod modTransition delAnim modAnim">
        <pc:chgData name="Kate Whitaker" userId="011a20d6-022e-490e-8742-3fee805944a8" providerId="ADAL" clId="{489BE348-3413-42BC-BCA4-C7E41D0BD656}" dt="2023-01-26T15:46:22.819" v="95" actId="2696"/>
        <pc:sldMkLst>
          <pc:docMk/>
          <pc:sldMk cId="1903702858" sldId="278"/>
        </pc:sldMkLst>
        <pc:spChg chg="del">
          <ac:chgData name="Kate Whitaker" userId="011a20d6-022e-490e-8742-3fee805944a8" providerId="ADAL" clId="{489BE348-3413-42BC-BCA4-C7E41D0BD656}" dt="2023-01-26T15:39:48.532" v="72" actId="478"/>
          <ac:spMkLst>
            <pc:docMk/>
            <pc:sldMk cId="1903702858" sldId="278"/>
            <ac:spMk id="11" creationId="{00000000-0000-0000-0000-000000000000}"/>
          </ac:spMkLst>
        </pc:spChg>
        <pc:spChg chg="mod">
          <ac:chgData name="Kate Whitaker" userId="011a20d6-022e-490e-8742-3fee805944a8" providerId="ADAL" clId="{489BE348-3413-42BC-BCA4-C7E41D0BD656}" dt="2023-01-26T15:39:42.438" v="70"/>
          <ac:spMkLst>
            <pc:docMk/>
            <pc:sldMk cId="1903702858" sldId="278"/>
            <ac:spMk id="14" creationId="{DF65EF68-5181-07E7-E550-8DFB755CCDA5}"/>
          </ac:spMkLst>
        </pc:spChg>
        <pc:spChg chg="mod">
          <ac:chgData name="Kate Whitaker" userId="011a20d6-022e-490e-8742-3fee805944a8" providerId="ADAL" clId="{489BE348-3413-42BC-BCA4-C7E41D0BD656}" dt="2023-01-26T15:39:42.438" v="70"/>
          <ac:spMkLst>
            <pc:docMk/>
            <pc:sldMk cId="1903702858" sldId="278"/>
            <ac:spMk id="15" creationId="{C9CE59CA-D9F1-D9B1-BC94-5293EFAA77DF}"/>
          </ac:spMkLst>
        </pc:spChg>
        <pc:spChg chg="mod">
          <ac:chgData name="Kate Whitaker" userId="011a20d6-022e-490e-8742-3fee805944a8" providerId="ADAL" clId="{489BE348-3413-42BC-BCA4-C7E41D0BD656}" dt="2023-01-26T15:39:49.124" v="73"/>
          <ac:spMkLst>
            <pc:docMk/>
            <pc:sldMk cId="1903702858" sldId="278"/>
            <ac:spMk id="17" creationId="{3A00F581-9CD1-6A20-08F7-1DEADB346627}"/>
          </ac:spMkLst>
        </pc:spChg>
        <pc:spChg chg="mod">
          <ac:chgData name="Kate Whitaker" userId="011a20d6-022e-490e-8742-3fee805944a8" providerId="ADAL" clId="{489BE348-3413-42BC-BCA4-C7E41D0BD656}" dt="2023-01-26T15:39:49.124" v="73"/>
          <ac:spMkLst>
            <pc:docMk/>
            <pc:sldMk cId="1903702858" sldId="278"/>
            <ac:spMk id="18" creationId="{96A4D909-49B9-FBC9-6B49-FBC23A395629}"/>
          </ac:spMkLst>
        </pc:spChg>
        <pc:spChg chg="add mod">
          <ac:chgData name="Kate Whitaker" userId="011a20d6-022e-490e-8742-3fee805944a8" providerId="ADAL" clId="{489BE348-3413-42BC-BCA4-C7E41D0BD656}" dt="2023-01-26T15:39:56.625" v="74"/>
          <ac:spMkLst>
            <pc:docMk/>
            <pc:sldMk cId="1903702858" sldId="278"/>
            <ac:spMk id="19" creationId="{8647493A-CA96-A563-890F-B7EE2F354E92}"/>
          </ac:spMkLst>
        </pc:spChg>
        <pc:grpChg chg="del">
          <ac:chgData name="Kate Whitaker" userId="011a20d6-022e-490e-8742-3fee805944a8" providerId="ADAL" clId="{489BE348-3413-42BC-BCA4-C7E41D0BD656}" dt="2023-01-26T15:39:41.790" v="69" actId="478"/>
          <ac:grpSpMkLst>
            <pc:docMk/>
            <pc:sldMk cId="1903702858" sldId="278"/>
            <ac:grpSpMk id="8" creationId="{00000000-0000-0000-0000-000000000000}"/>
          </ac:grpSpMkLst>
        </pc:grpChg>
        <pc:grpChg chg="add del mod">
          <ac:chgData name="Kate Whitaker" userId="011a20d6-022e-490e-8742-3fee805944a8" providerId="ADAL" clId="{489BE348-3413-42BC-BCA4-C7E41D0BD656}" dt="2023-01-26T15:39:46.277" v="71" actId="478"/>
          <ac:grpSpMkLst>
            <pc:docMk/>
            <pc:sldMk cId="1903702858" sldId="278"/>
            <ac:grpSpMk id="13" creationId="{474478D1-2E94-9A06-D0A6-1B0506797E73}"/>
          </ac:grpSpMkLst>
        </pc:grpChg>
        <pc:grpChg chg="add mod">
          <ac:chgData name="Kate Whitaker" userId="011a20d6-022e-490e-8742-3fee805944a8" providerId="ADAL" clId="{489BE348-3413-42BC-BCA4-C7E41D0BD656}" dt="2023-01-26T15:39:49.124" v="73"/>
          <ac:grpSpMkLst>
            <pc:docMk/>
            <pc:sldMk cId="1903702858" sldId="278"/>
            <ac:grpSpMk id="16" creationId="{C620FCC8-6ED2-8D93-BEAD-059850FCA719}"/>
          </ac:grpSpMkLst>
        </pc:grpChg>
        <pc:picChg chg="mod">
          <ac:chgData name="Kate Whitaker" userId="011a20d6-022e-490e-8742-3fee805944a8" providerId="ADAL" clId="{489BE348-3413-42BC-BCA4-C7E41D0BD656}" dt="2023-01-26T15:44:03.081" v="84" actId="1076"/>
          <ac:picMkLst>
            <pc:docMk/>
            <pc:sldMk cId="1903702858" sldId="278"/>
            <ac:picMk id="5" creationId="{00000000-0000-0000-0000-000000000000}"/>
          </ac:picMkLst>
        </pc:picChg>
      </pc:sldChg>
      <pc:sldChg chg="del">
        <pc:chgData name="Kate Whitaker" userId="011a20d6-022e-490e-8742-3fee805944a8" providerId="ADAL" clId="{489BE348-3413-42BC-BCA4-C7E41D0BD656}" dt="2023-01-26T15:40:08.568" v="76" actId="2696"/>
        <pc:sldMkLst>
          <pc:docMk/>
          <pc:sldMk cId="2445773833" sldId="279"/>
        </pc:sldMkLst>
      </pc:sldChg>
      <pc:sldChg chg="addSp delSp mod modAnim">
        <pc:chgData name="Kate Whitaker" userId="011a20d6-022e-490e-8742-3fee805944a8" providerId="ADAL" clId="{489BE348-3413-42BC-BCA4-C7E41D0BD656}" dt="2023-01-26T15:50:40.078" v="104"/>
        <pc:sldMkLst>
          <pc:docMk/>
          <pc:sldMk cId="3644927751" sldId="283"/>
        </pc:sldMkLst>
        <pc:grpChg chg="add del">
          <ac:chgData name="Kate Whitaker" userId="011a20d6-022e-490e-8742-3fee805944a8" providerId="ADAL" clId="{489BE348-3413-42BC-BCA4-C7E41D0BD656}" dt="2023-01-26T15:50:00.261" v="101" actId="478"/>
          <ac:grpSpMkLst>
            <pc:docMk/>
            <pc:sldMk cId="3644927751" sldId="283"/>
            <ac:grpSpMk id="2" creationId="{00000000-0000-0000-0000-000000000000}"/>
          </ac:grpSpMkLst>
        </pc:grpChg>
      </pc:sldChg>
    </pc:docChg>
  </pc:docChgLst>
  <pc:docChgLst>
    <pc:chgData name="Kate Whitaker" userId="011a20d6-022e-490e-8742-3fee805944a8" providerId="ADAL" clId="{200CA6D1-0CCC-4D31-BD99-CE2D2C341DF5}"/>
    <pc:docChg chg="undo custSel addSld delSld modSld sldOrd">
      <pc:chgData name="Kate Whitaker" userId="011a20d6-022e-490e-8742-3fee805944a8" providerId="ADAL" clId="{200CA6D1-0CCC-4D31-BD99-CE2D2C341DF5}" dt="2023-01-31T15:21:17.487" v="136"/>
      <pc:docMkLst>
        <pc:docMk/>
      </pc:docMkLst>
      <pc:sldChg chg="addSp delSp modSp mod ord delAnim modAnim">
        <pc:chgData name="Kate Whitaker" userId="011a20d6-022e-490e-8742-3fee805944a8" providerId="ADAL" clId="{200CA6D1-0CCC-4D31-BD99-CE2D2C341DF5}" dt="2023-01-27T12:50:54.999" v="105"/>
        <pc:sldMkLst>
          <pc:docMk/>
          <pc:sldMk cId="0" sldId="265"/>
        </pc:sldMkLst>
        <pc:picChg chg="add del mod">
          <ac:chgData name="Kate Whitaker" userId="011a20d6-022e-490e-8742-3fee805944a8" providerId="ADAL" clId="{200CA6D1-0CCC-4D31-BD99-CE2D2C341DF5}" dt="2023-01-27T12:27:56.433" v="35" actId="478"/>
          <ac:picMkLst>
            <pc:docMk/>
            <pc:sldMk cId="0" sldId="265"/>
            <ac:picMk id="13" creationId="{B270F72F-ACD7-89F9-73FA-DE301C836D06}"/>
          </ac:picMkLst>
        </pc:picChg>
      </pc:sldChg>
      <pc:sldChg chg="modSp del mod modAnim">
        <pc:chgData name="Kate Whitaker" userId="011a20d6-022e-490e-8742-3fee805944a8" providerId="ADAL" clId="{200CA6D1-0CCC-4D31-BD99-CE2D2C341DF5}" dt="2023-01-27T12:03:00.216" v="27" actId="2696"/>
        <pc:sldMkLst>
          <pc:docMk/>
          <pc:sldMk cId="0" sldId="267"/>
        </pc:sldMkLst>
        <pc:picChg chg="mod">
          <ac:chgData name="Kate Whitaker" userId="011a20d6-022e-490e-8742-3fee805944a8" providerId="ADAL" clId="{200CA6D1-0CCC-4D31-BD99-CE2D2C341DF5}" dt="2023-01-27T11:56:00.542" v="9" actId="1076"/>
          <ac:picMkLst>
            <pc:docMk/>
            <pc:sldMk cId="0" sldId="267"/>
            <ac:picMk id="6" creationId="{00000000-0000-0000-0000-000000000000}"/>
          </ac:picMkLst>
        </pc:picChg>
      </pc:sldChg>
      <pc:sldChg chg="ord">
        <pc:chgData name="Kate Whitaker" userId="011a20d6-022e-490e-8742-3fee805944a8" providerId="ADAL" clId="{200CA6D1-0CCC-4D31-BD99-CE2D2C341DF5}" dt="2023-01-27T12:54:04.087" v="117"/>
        <pc:sldMkLst>
          <pc:docMk/>
          <pc:sldMk cId="0" sldId="268"/>
        </pc:sldMkLst>
      </pc:sldChg>
      <pc:sldChg chg="addSp modSp mod ord">
        <pc:chgData name="Kate Whitaker" userId="011a20d6-022e-490e-8742-3fee805944a8" providerId="ADAL" clId="{200CA6D1-0CCC-4D31-BD99-CE2D2C341DF5}" dt="2023-01-31T15:21:04.450" v="134" actId="1035"/>
        <pc:sldMkLst>
          <pc:docMk/>
          <pc:sldMk cId="0" sldId="269"/>
        </pc:sldMkLst>
        <pc:spChg chg="add mod">
          <ac:chgData name="Kate Whitaker" userId="011a20d6-022e-490e-8742-3fee805944a8" providerId="ADAL" clId="{200CA6D1-0CCC-4D31-BD99-CE2D2C341DF5}" dt="2023-01-31T15:21:04.450" v="134" actId="1035"/>
          <ac:spMkLst>
            <pc:docMk/>
            <pc:sldMk cId="0" sldId="269"/>
            <ac:spMk id="12" creationId="{3F0AFA10-A989-FFFE-D336-A273828286A5}"/>
          </ac:spMkLst>
        </pc:spChg>
        <pc:picChg chg="add mod">
          <ac:chgData name="Kate Whitaker" userId="011a20d6-022e-490e-8742-3fee805944a8" providerId="ADAL" clId="{200CA6D1-0CCC-4D31-BD99-CE2D2C341DF5}" dt="2023-01-31T15:20:53.890" v="131" actId="1076"/>
          <ac:picMkLst>
            <pc:docMk/>
            <pc:sldMk cId="0" sldId="269"/>
            <ac:picMk id="13" creationId="{A4501A07-033E-7147-8B16-EDD08207E124}"/>
          </ac:picMkLst>
        </pc:picChg>
      </pc:sldChg>
      <pc:sldChg chg="ord">
        <pc:chgData name="Kate Whitaker" userId="011a20d6-022e-490e-8742-3fee805944a8" providerId="ADAL" clId="{200CA6D1-0CCC-4D31-BD99-CE2D2C341DF5}" dt="2023-01-27T12:55:49.833" v="123"/>
        <pc:sldMkLst>
          <pc:docMk/>
          <pc:sldMk cId="800038089" sldId="280"/>
        </pc:sldMkLst>
      </pc:sldChg>
      <pc:sldChg chg="ord">
        <pc:chgData name="Kate Whitaker" userId="011a20d6-022e-490e-8742-3fee805944a8" providerId="ADAL" clId="{200CA6D1-0CCC-4D31-BD99-CE2D2C341DF5}" dt="2023-01-27T12:54:06.085" v="119"/>
        <pc:sldMkLst>
          <pc:docMk/>
          <pc:sldMk cId="587739983" sldId="281"/>
        </pc:sldMkLst>
      </pc:sldChg>
      <pc:sldChg chg="addSp modSp ord">
        <pc:chgData name="Kate Whitaker" userId="011a20d6-022e-490e-8742-3fee805944a8" providerId="ADAL" clId="{200CA6D1-0CCC-4D31-BD99-CE2D2C341DF5}" dt="2023-01-31T15:21:17.487" v="136"/>
        <pc:sldMkLst>
          <pc:docMk/>
          <pc:sldMk cId="3459970852" sldId="282"/>
        </pc:sldMkLst>
        <pc:spChg chg="add mod">
          <ac:chgData name="Kate Whitaker" userId="011a20d6-022e-490e-8742-3fee805944a8" providerId="ADAL" clId="{200CA6D1-0CCC-4D31-BD99-CE2D2C341DF5}" dt="2023-01-31T15:21:12.770" v="135"/>
          <ac:spMkLst>
            <pc:docMk/>
            <pc:sldMk cId="3459970852" sldId="282"/>
            <ac:spMk id="12" creationId="{9D0A3F1B-20AB-52BE-7D1B-3DA37CDDC136}"/>
          </ac:spMkLst>
        </pc:spChg>
        <pc:picChg chg="add mod">
          <ac:chgData name="Kate Whitaker" userId="011a20d6-022e-490e-8742-3fee805944a8" providerId="ADAL" clId="{200CA6D1-0CCC-4D31-BD99-CE2D2C341DF5}" dt="2023-01-31T15:21:17.487" v="136"/>
          <ac:picMkLst>
            <pc:docMk/>
            <pc:sldMk cId="3459970852" sldId="282"/>
            <ac:picMk id="13" creationId="{9D798C4F-87EA-6434-CEA5-EF03FD41DFD1}"/>
          </ac:picMkLst>
        </pc:picChg>
      </pc:sldChg>
      <pc:sldChg chg="ord modAnim">
        <pc:chgData name="Kate Whitaker" userId="011a20d6-022e-490e-8742-3fee805944a8" providerId="ADAL" clId="{200CA6D1-0CCC-4D31-BD99-CE2D2C341DF5}" dt="2023-01-27T12:48:00.721" v="81"/>
        <pc:sldMkLst>
          <pc:docMk/>
          <pc:sldMk cId="3644927751" sldId="283"/>
        </pc:sldMkLst>
      </pc:sldChg>
      <pc:sldChg chg="add del ord modAnim">
        <pc:chgData name="Kate Whitaker" userId="011a20d6-022e-490e-8742-3fee805944a8" providerId="ADAL" clId="{200CA6D1-0CCC-4D31-BD99-CE2D2C341DF5}" dt="2023-01-27T12:39:03.205" v="69" actId="2696"/>
        <pc:sldMkLst>
          <pc:docMk/>
          <pc:sldMk cId="197741114" sldId="284"/>
        </pc:sldMkLst>
      </pc:sldChg>
      <pc:sldChg chg="delSp modSp add del mod ord modTransition delAnim modAnim">
        <pc:chgData name="Kate Whitaker" userId="011a20d6-022e-490e-8742-3fee805944a8" providerId="ADAL" clId="{200CA6D1-0CCC-4D31-BD99-CE2D2C341DF5}" dt="2023-01-27T12:52:47.110" v="115" actId="2696"/>
        <pc:sldMkLst>
          <pc:docMk/>
          <pc:sldMk cId="1223177320" sldId="285"/>
        </pc:sldMkLst>
        <pc:spChg chg="del mod">
          <ac:chgData name="Kate Whitaker" userId="011a20d6-022e-490e-8742-3fee805944a8" providerId="ADAL" clId="{200CA6D1-0CCC-4D31-BD99-CE2D2C341DF5}" dt="2023-01-27T12:51:53.288" v="113" actId="478"/>
          <ac:spMkLst>
            <pc:docMk/>
            <pc:sldMk cId="1223177320" sldId="285"/>
            <ac:spMk id="14" creationId="{00000000-0000-0000-0000-000000000000}"/>
          </ac:spMkLst>
        </pc:spChg>
        <pc:grpChg chg="del">
          <ac:chgData name="Kate Whitaker" userId="011a20d6-022e-490e-8742-3fee805944a8" providerId="ADAL" clId="{200CA6D1-0CCC-4D31-BD99-CE2D2C341DF5}" dt="2023-01-27T12:51:53.808" v="114" actId="478"/>
          <ac:grpSpMkLst>
            <pc:docMk/>
            <pc:sldMk cId="1223177320" sldId="285"/>
            <ac:grpSpMk id="11" creationId="{00000000-0000-0000-0000-000000000000}"/>
          </ac:grpSpMkLst>
        </pc:grpChg>
        <pc:picChg chg="del">
          <ac:chgData name="Kate Whitaker" userId="011a20d6-022e-490e-8742-3fee805944a8" providerId="ADAL" clId="{200CA6D1-0CCC-4D31-BD99-CE2D2C341DF5}" dt="2023-01-27T12:51:49.570" v="107" actId="478"/>
          <ac:picMkLst>
            <pc:docMk/>
            <pc:sldMk cId="1223177320" sldId="285"/>
            <ac:picMk id="6" creationId="{00000000-0000-0000-0000-000000000000}"/>
          </ac:picMkLst>
        </pc:picChg>
        <pc:picChg chg="del">
          <ac:chgData name="Kate Whitaker" userId="011a20d6-022e-490e-8742-3fee805944a8" providerId="ADAL" clId="{200CA6D1-0CCC-4D31-BD99-CE2D2C341DF5}" dt="2023-01-27T12:51:50.591" v="109" actId="478"/>
          <ac:picMkLst>
            <pc:docMk/>
            <pc:sldMk cId="1223177320" sldId="285"/>
            <ac:picMk id="7" creationId="{00000000-0000-0000-0000-000000000000}"/>
          </ac:picMkLst>
        </pc:picChg>
        <pc:picChg chg="del">
          <ac:chgData name="Kate Whitaker" userId="011a20d6-022e-490e-8742-3fee805944a8" providerId="ADAL" clId="{200CA6D1-0CCC-4D31-BD99-CE2D2C341DF5}" dt="2023-01-27T12:51:50.119" v="108" actId="478"/>
          <ac:picMkLst>
            <pc:docMk/>
            <pc:sldMk cId="1223177320" sldId="285"/>
            <ac:picMk id="8" creationId="{00000000-0000-0000-0000-000000000000}"/>
          </ac:picMkLst>
        </pc:picChg>
        <pc:picChg chg="del">
          <ac:chgData name="Kate Whitaker" userId="011a20d6-022e-490e-8742-3fee805944a8" providerId="ADAL" clId="{200CA6D1-0CCC-4D31-BD99-CE2D2C341DF5}" dt="2023-01-27T12:51:51.484" v="111" actId="478"/>
          <ac:picMkLst>
            <pc:docMk/>
            <pc:sldMk cId="1223177320" sldId="285"/>
            <ac:picMk id="9" creationId="{00000000-0000-0000-0000-000000000000}"/>
          </ac:picMkLst>
        </pc:picChg>
        <pc:picChg chg="del">
          <ac:chgData name="Kate Whitaker" userId="011a20d6-022e-490e-8742-3fee805944a8" providerId="ADAL" clId="{200CA6D1-0CCC-4D31-BD99-CE2D2C341DF5}" dt="2023-01-27T12:51:50.999" v="110" actId="478"/>
          <ac:picMkLst>
            <pc:docMk/>
            <pc:sldMk cId="1223177320" sldId="285"/>
            <ac:picMk id="10" creationId="{00000000-0000-0000-0000-000000000000}"/>
          </ac:picMkLst>
        </pc:picChg>
      </pc:sldChg>
      <pc:sldChg chg="add del modAnim">
        <pc:chgData name="Kate Whitaker" userId="011a20d6-022e-490e-8742-3fee805944a8" providerId="ADAL" clId="{200CA6D1-0CCC-4D31-BD99-CE2D2C341DF5}" dt="2023-01-27T12:26:20.870" v="32" actId="2696"/>
        <pc:sldMkLst>
          <pc:docMk/>
          <pc:sldMk cId="3014194270" sldId="285"/>
        </pc:sldMkLst>
      </pc:sldChg>
      <pc:sldChg chg="add ord">
        <pc:chgData name="Kate Whitaker" userId="011a20d6-022e-490e-8742-3fee805944a8" providerId="ADAL" clId="{200CA6D1-0CCC-4D31-BD99-CE2D2C341DF5}" dt="2023-01-27T13:20:22.840" v="127"/>
        <pc:sldMkLst>
          <pc:docMk/>
          <pc:sldMk cId="3711002573" sldId="286"/>
        </pc:sldMkLst>
      </pc:sldChg>
    </pc:docChg>
  </pc:docChgLst>
  <pc:docChgLst>
    <pc:chgData name="Kate Whitaker" userId="011a20d6-022e-490e-8742-3fee805944a8" providerId="ADAL" clId="{0CE65FBA-7335-4261-8F54-6CCC40AB68DB}"/>
    <pc:docChg chg="undo custSel addSld modSld modShowInfo">
      <pc:chgData name="Kate Whitaker" userId="011a20d6-022e-490e-8742-3fee805944a8" providerId="ADAL" clId="{0CE65FBA-7335-4261-8F54-6CCC40AB68DB}" dt="2022-11-23T10:13:43.439" v="393" actId="20577"/>
      <pc:docMkLst>
        <pc:docMk/>
      </pc:docMkLst>
      <pc:sldChg chg="addSp modSp mod modTransition modAnim">
        <pc:chgData name="Kate Whitaker" userId="011a20d6-022e-490e-8742-3fee805944a8" providerId="ADAL" clId="{0CE65FBA-7335-4261-8F54-6CCC40AB68DB}" dt="2022-11-02T14:02:50.481" v="332" actId="1035"/>
        <pc:sldMkLst>
          <pc:docMk/>
          <pc:sldMk cId="0" sldId="256"/>
        </pc:sldMkLst>
        <pc:spChg chg="add mod">
          <ac:chgData name="Kate Whitaker" userId="011a20d6-022e-490e-8742-3fee805944a8" providerId="ADAL" clId="{0CE65FBA-7335-4261-8F54-6CCC40AB68DB}" dt="2022-11-02T14:02:50.481" v="332" actId="1035"/>
          <ac:spMkLst>
            <pc:docMk/>
            <pc:sldMk cId="0" sldId="256"/>
            <ac:spMk id="18" creationId="{E1E2B97E-149F-A404-4D18-189D51D0639B}"/>
          </ac:spMkLst>
        </pc:spChg>
        <pc:grpChg chg="mod">
          <ac:chgData name="Kate Whitaker" userId="011a20d6-022e-490e-8742-3fee805944a8" providerId="ADAL" clId="{0CE65FBA-7335-4261-8F54-6CCC40AB68DB}" dt="2022-11-02T11:49:39.497" v="58" actId="14100"/>
          <ac:grpSpMkLst>
            <pc:docMk/>
            <pc:sldMk cId="0" sldId="256"/>
            <ac:grpSpMk id="2" creationId="{00000000-0000-0000-0000-000000000000}"/>
          </ac:grpSpMkLst>
        </pc:grpChg>
      </pc:sldChg>
      <pc:sldChg chg="addSp modSp modTransition modAnim">
        <pc:chgData name="Kate Whitaker" userId="011a20d6-022e-490e-8742-3fee805944a8" providerId="ADAL" clId="{0CE65FBA-7335-4261-8F54-6CCC40AB68DB}" dt="2022-11-02T14:02:58.836" v="334"/>
        <pc:sldMkLst>
          <pc:docMk/>
          <pc:sldMk cId="0" sldId="257"/>
        </pc:sldMkLst>
        <pc:spChg chg="add mod">
          <ac:chgData name="Kate Whitaker" userId="011a20d6-022e-490e-8742-3fee805944a8" providerId="ADAL" clId="{0CE65FBA-7335-4261-8F54-6CCC40AB68DB}" dt="2022-11-02T14:02:58.836" v="334"/>
          <ac:spMkLst>
            <pc:docMk/>
            <pc:sldMk cId="0" sldId="257"/>
            <ac:spMk id="11" creationId="{1BA553CA-2742-2AC2-67D9-DF6918EA5B72}"/>
          </ac:spMkLst>
        </pc:spChg>
      </pc:sldChg>
      <pc:sldChg chg="addSp modSp modTransition modAnim">
        <pc:chgData name="Kate Whitaker" userId="011a20d6-022e-490e-8742-3fee805944a8" providerId="ADAL" clId="{0CE65FBA-7335-4261-8F54-6CCC40AB68DB}" dt="2022-11-02T14:03:00.905" v="336"/>
        <pc:sldMkLst>
          <pc:docMk/>
          <pc:sldMk cId="0" sldId="258"/>
        </pc:sldMkLst>
        <pc:spChg chg="add mod">
          <ac:chgData name="Kate Whitaker" userId="011a20d6-022e-490e-8742-3fee805944a8" providerId="ADAL" clId="{0CE65FBA-7335-4261-8F54-6CCC40AB68DB}" dt="2022-11-02T14:03:00.905" v="336"/>
          <ac:spMkLst>
            <pc:docMk/>
            <pc:sldMk cId="0" sldId="258"/>
            <ac:spMk id="14" creationId="{67E9694C-5524-EB35-F2DA-E58603C5CC49}"/>
          </ac:spMkLst>
        </pc:spChg>
      </pc:sldChg>
      <pc:sldChg chg="addSp modSp modTransition modAnim">
        <pc:chgData name="Kate Whitaker" userId="011a20d6-022e-490e-8742-3fee805944a8" providerId="ADAL" clId="{0CE65FBA-7335-4261-8F54-6CCC40AB68DB}" dt="2022-11-02T14:03:02.749" v="338"/>
        <pc:sldMkLst>
          <pc:docMk/>
          <pc:sldMk cId="0" sldId="259"/>
        </pc:sldMkLst>
        <pc:spChg chg="add mod">
          <ac:chgData name="Kate Whitaker" userId="011a20d6-022e-490e-8742-3fee805944a8" providerId="ADAL" clId="{0CE65FBA-7335-4261-8F54-6CCC40AB68DB}" dt="2022-11-02T14:03:02.749" v="338"/>
          <ac:spMkLst>
            <pc:docMk/>
            <pc:sldMk cId="0" sldId="259"/>
            <ac:spMk id="14" creationId="{48BD2BC7-9E2E-FF63-39E4-CF84D9444907}"/>
          </ac:spMkLst>
        </pc:spChg>
      </pc:sldChg>
      <pc:sldChg chg="addSp modSp modTransition modAnim">
        <pc:chgData name="Kate Whitaker" userId="011a20d6-022e-490e-8742-3fee805944a8" providerId="ADAL" clId="{0CE65FBA-7335-4261-8F54-6CCC40AB68DB}" dt="2022-11-02T14:03:04.753" v="340"/>
        <pc:sldMkLst>
          <pc:docMk/>
          <pc:sldMk cId="0" sldId="260"/>
        </pc:sldMkLst>
        <pc:spChg chg="add mod">
          <ac:chgData name="Kate Whitaker" userId="011a20d6-022e-490e-8742-3fee805944a8" providerId="ADAL" clId="{0CE65FBA-7335-4261-8F54-6CCC40AB68DB}" dt="2022-11-02T14:03:04.753" v="340"/>
          <ac:spMkLst>
            <pc:docMk/>
            <pc:sldMk cId="0" sldId="260"/>
            <ac:spMk id="14" creationId="{F18E91B6-1F21-E4C5-021B-F81A02BB8993}"/>
          </ac:spMkLst>
        </pc:spChg>
      </pc:sldChg>
      <pc:sldChg chg="addSp modSp modTransition modAnim">
        <pc:chgData name="Kate Whitaker" userId="011a20d6-022e-490e-8742-3fee805944a8" providerId="ADAL" clId="{0CE65FBA-7335-4261-8F54-6CCC40AB68DB}" dt="2022-11-02T14:03:06.758" v="342"/>
        <pc:sldMkLst>
          <pc:docMk/>
          <pc:sldMk cId="0" sldId="261"/>
        </pc:sldMkLst>
        <pc:spChg chg="add mod">
          <ac:chgData name="Kate Whitaker" userId="011a20d6-022e-490e-8742-3fee805944a8" providerId="ADAL" clId="{0CE65FBA-7335-4261-8F54-6CCC40AB68DB}" dt="2022-11-02T14:03:06.758" v="342"/>
          <ac:spMkLst>
            <pc:docMk/>
            <pc:sldMk cId="0" sldId="261"/>
            <ac:spMk id="14" creationId="{FEAC5A27-780D-52FA-E34C-3C2FB16381E0}"/>
          </ac:spMkLst>
        </pc:spChg>
      </pc:sldChg>
      <pc:sldChg chg="addSp modSp mod modTransition modAnim">
        <pc:chgData name="Kate Whitaker" userId="011a20d6-022e-490e-8742-3fee805944a8" providerId="ADAL" clId="{0CE65FBA-7335-4261-8F54-6CCC40AB68DB}" dt="2022-11-02T14:03:08.607" v="344"/>
        <pc:sldMkLst>
          <pc:docMk/>
          <pc:sldMk cId="0" sldId="262"/>
        </pc:sldMkLst>
        <pc:spChg chg="add mod">
          <ac:chgData name="Kate Whitaker" userId="011a20d6-022e-490e-8742-3fee805944a8" providerId="ADAL" clId="{0CE65FBA-7335-4261-8F54-6CCC40AB68DB}" dt="2022-11-02T14:03:08.607" v="344"/>
          <ac:spMkLst>
            <pc:docMk/>
            <pc:sldMk cId="0" sldId="262"/>
            <ac:spMk id="10" creationId="{1F90D9F4-7ECA-CEA3-364F-81ACDFC6EF8D}"/>
          </ac:spMkLst>
        </pc:spChg>
        <pc:picChg chg="mod modCrop">
          <ac:chgData name="Kate Whitaker" userId="011a20d6-022e-490e-8742-3fee805944a8" providerId="ADAL" clId="{0CE65FBA-7335-4261-8F54-6CCC40AB68DB}" dt="2022-11-02T13:19:42.835" v="206" actId="732"/>
          <ac:picMkLst>
            <pc:docMk/>
            <pc:sldMk cId="0" sldId="262"/>
            <ac:picMk id="9" creationId="{00000000-0000-0000-0000-000000000000}"/>
          </ac:picMkLst>
        </pc:picChg>
      </pc:sldChg>
      <pc:sldChg chg="addSp modSp mod modTransition modAnim">
        <pc:chgData name="Kate Whitaker" userId="011a20d6-022e-490e-8742-3fee805944a8" providerId="ADAL" clId="{0CE65FBA-7335-4261-8F54-6CCC40AB68DB}" dt="2022-11-02T14:03:09.470" v="345"/>
        <pc:sldMkLst>
          <pc:docMk/>
          <pc:sldMk cId="0" sldId="263"/>
        </pc:sldMkLst>
        <pc:spChg chg="add mod">
          <ac:chgData name="Kate Whitaker" userId="011a20d6-022e-490e-8742-3fee805944a8" providerId="ADAL" clId="{0CE65FBA-7335-4261-8F54-6CCC40AB68DB}" dt="2022-11-02T14:03:09.470" v="345"/>
          <ac:spMkLst>
            <pc:docMk/>
            <pc:sldMk cId="0" sldId="263"/>
            <ac:spMk id="14" creationId="{4B41E779-1464-D6A2-C30E-D8AA2ADFEAAA}"/>
          </ac:spMkLst>
        </pc:spChg>
        <pc:picChg chg="mod modCrop">
          <ac:chgData name="Kate Whitaker" userId="011a20d6-022e-490e-8742-3fee805944a8" providerId="ADAL" clId="{0CE65FBA-7335-4261-8F54-6CCC40AB68DB}" dt="2022-11-02T13:19:30.487" v="205" actId="732"/>
          <ac:picMkLst>
            <pc:docMk/>
            <pc:sldMk cId="0" sldId="263"/>
            <ac:picMk id="5" creationId="{00000000-0000-0000-0000-000000000000}"/>
          </ac:picMkLst>
        </pc:picChg>
      </pc:sldChg>
      <pc:sldChg chg="addSp modSp modTransition modAnim">
        <pc:chgData name="Kate Whitaker" userId="011a20d6-022e-490e-8742-3fee805944a8" providerId="ADAL" clId="{0CE65FBA-7335-4261-8F54-6CCC40AB68DB}" dt="2022-11-02T14:03:11.391" v="347"/>
        <pc:sldMkLst>
          <pc:docMk/>
          <pc:sldMk cId="0" sldId="264"/>
        </pc:sldMkLst>
        <pc:spChg chg="add mod">
          <ac:chgData name="Kate Whitaker" userId="011a20d6-022e-490e-8742-3fee805944a8" providerId="ADAL" clId="{0CE65FBA-7335-4261-8F54-6CCC40AB68DB}" dt="2022-11-02T14:03:11.391" v="347"/>
          <ac:spMkLst>
            <pc:docMk/>
            <pc:sldMk cId="0" sldId="264"/>
            <ac:spMk id="13" creationId="{9EB2803A-F47C-D758-B863-324A4049F751}"/>
          </ac:spMkLst>
        </pc:spChg>
      </pc:sldChg>
      <pc:sldChg chg="addSp modSp modTransition modAnim">
        <pc:chgData name="Kate Whitaker" userId="011a20d6-022e-490e-8742-3fee805944a8" providerId="ADAL" clId="{0CE65FBA-7335-4261-8F54-6CCC40AB68DB}" dt="2022-11-02T14:03:13.584" v="349"/>
        <pc:sldMkLst>
          <pc:docMk/>
          <pc:sldMk cId="0" sldId="265"/>
        </pc:sldMkLst>
        <pc:spChg chg="add mod">
          <ac:chgData name="Kate Whitaker" userId="011a20d6-022e-490e-8742-3fee805944a8" providerId="ADAL" clId="{0CE65FBA-7335-4261-8F54-6CCC40AB68DB}" dt="2022-11-02T14:03:13.584" v="349"/>
          <ac:spMkLst>
            <pc:docMk/>
            <pc:sldMk cId="0" sldId="265"/>
            <ac:spMk id="12" creationId="{ED46D72C-7286-A483-AF4D-AA690218AB07}"/>
          </ac:spMkLst>
        </pc:spChg>
      </pc:sldChg>
      <pc:sldChg chg="addSp modSp modTransition modAnim">
        <pc:chgData name="Kate Whitaker" userId="011a20d6-022e-490e-8742-3fee805944a8" providerId="ADAL" clId="{0CE65FBA-7335-4261-8F54-6CCC40AB68DB}" dt="2022-11-02T14:03:15.506" v="351"/>
        <pc:sldMkLst>
          <pc:docMk/>
          <pc:sldMk cId="0" sldId="266"/>
        </pc:sldMkLst>
        <pc:spChg chg="add mod">
          <ac:chgData name="Kate Whitaker" userId="011a20d6-022e-490e-8742-3fee805944a8" providerId="ADAL" clId="{0CE65FBA-7335-4261-8F54-6CCC40AB68DB}" dt="2022-11-02T14:03:15.506" v="351"/>
          <ac:spMkLst>
            <pc:docMk/>
            <pc:sldMk cId="0" sldId="266"/>
            <ac:spMk id="12" creationId="{FF49A5F5-41FB-839E-9F1B-E26AA6A016A7}"/>
          </ac:spMkLst>
        </pc:spChg>
      </pc:sldChg>
      <pc:sldChg chg="addSp modSp modTransition modAnim">
        <pc:chgData name="Kate Whitaker" userId="011a20d6-022e-490e-8742-3fee805944a8" providerId="ADAL" clId="{0CE65FBA-7335-4261-8F54-6CCC40AB68DB}" dt="2022-11-02T14:03:17.361" v="353"/>
        <pc:sldMkLst>
          <pc:docMk/>
          <pc:sldMk cId="0" sldId="267"/>
        </pc:sldMkLst>
        <pc:spChg chg="add mod">
          <ac:chgData name="Kate Whitaker" userId="011a20d6-022e-490e-8742-3fee805944a8" providerId="ADAL" clId="{0CE65FBA-7335-4261-8F54-6CCC40AB68DB}" dt="2022-11-02T14:03:17.361" v="353"/>
          <ac:spMkLst>
            <pc:docMk/>
            <pc:sldMk cId="0" sldId="267"/>
            <ac:spMk id="15" creationId="{B1018EEC-EFC0-4B6F-8F7D-40CC0550FBD9}"/>
          </ac:spMkLst>
        </pc:spChg>
      </pc:sldChg>
      <pc:sldChg chg="addSp modSp modTransition modAnim">
        <pc:chgData name="Kate Whitaker" userId="011a20d6-022e-490e-8742-3fee805944a8" providerId="ADAL" clId="{0CE65FBA-7335-4261-8F54-6CCC40AB68DB}" dt="2022-11-02T14:03:19.149" v="355"/>
        <pc:sldMkLst>
          <pc:docMk/>
          <pc:sldMk cId="0" sldId="268"/>
        </pc:sldMkLst>
        <pc:spChg chg="add mod">
          <ac:chgData name="Kate Whitaker" userId="011a20d6-022e-490e-8742-3fee805944a8" providerId="ADAL" clId="{0CE65FBA-7335-4261-8F54-6CCC40AB68DB}" dt="2022-11-02T14:03:19.149" v="355"/>
          <ac:spMkLst>
            <pc:docMk/>
            <pc:sldMk cId="0" sldId="268"/>
            <ac:spMk id="8" creationId="{300D491F-E295-8F96-B2A9-B1EF3A9D9398}"/>
          </ac:spMkLst>
        </pc:spChg>
      </pc:sldChg>
      <pc:sldChg chg="addSp modSp modTransition modAnim">
        <pc:chgData name="Kate Whitaker" userId="011a20d6-022e-490e-8742-3fee805944a8" providerId="ADAL" clId="{0CE65FBA-7335-4261-8F54-6CCC40AB68DB}" dt="2022-11-02T14:03:21.017" v="357"/>
        <pc:sldMkLst>
          <pc:docMk/>
          <pc:sldMk cId="0" sldId="269"/>
        </pc:sldMkLst>
        <pc:spChg chg="add mod">
          <ac:chgData name="Kate Whitaker" userId="011a20d6-022e-490e-8742-3fee805944a8" providerId="ADAL" clId="{0CE65FBA-7335-4261-8F54-6CCC40AB68DB}" dt="2022-11-02T14:03:21.017" v="357"/>
          <ac:spMkLst>
            <pc:docMk/>
            <pc:sldMk cId="0" sldId="269"/>
            <ac:spMk id="11" creationId="{6C9CC0DD-3021-44F2-E221-62B5B4515400}"/>
          </ac:spMkLst>
        </pc:spChg>
      </pc:sldChg>
      <pc:sldChg chg="addSp modSp add modTransition modAnim">
        <pc:chgData name="Kate Whitaker" userId="011a20d6-022e-490e-8742-3fee805944a8" providerId="ADAL" clId="{0CE65FBA-7335-4261-8F54-6CCC40AB68DB}" dt="2022-11-02T14:02:57.719" v="333"/>
        <pc:sldMkLst>
          <pc:docMk/>
          <pc:sldMk cId="1619583045" sldId="270"/>
        </pc:sldMkLst>
        <pc:spChg chg="add mod">
          <ac:chgData name="Kate Whitaker" userId="011a20d6-022e-490e-8742-3fee805944a8" providerId="ADAL" clId="{0CE65FBA-7335-4261-8F54-6CCC40AB68DB}" dt="2022-11-02T14:02:57.719" v="333"/>
          <ac:spMkLst>
            <pc:docMk/>
            <pc:sldMk cId="1619583045" sldId="270"/>
            <ac:spMk id="18" creationId="{52C691DD-1736-D582-C7EB-20E1A07998DE}"/>
          </ac:spMkLst>
        </pc:spChg>
      </pc:sldChg>
      <pc:sldChg chg="addSp modSp add modTransition modAnim">
        <pc:chgData name="Kate Whitaker" userId="011a20d6-022e-490e-8742-3fee805944a8" providerId="ADAL" clId="{0CE65FBA-7335-4261-8F54-6CCC40AB68DB}" dt="2022-11-02T14:02:59.824" v="335"/>
        <pc:sldMkLst>
          <pc:docMk/>
          <pc:sldMk cId="3017596272" sldId="271"/>
        </pc:sldMkLst>
        <pc:spChg chg="add mod">
          <ac:chgData name="Kate Whitaker" userId="011a20d6-022e-490e-8742-3fee805944a8" providerId="ADAL" clId="{0CE65FBA-7335-4261-8F54-6CCC40AB68DB}" dt="2022-11-02T14:02:59.824" v="335"/>
          <ac:spMkLst>
            <pc:docMk/>
            <pc:sldMk cId="3017596272" sldId="271"/>
            <ac:spMk id="11" creationId="{9F8F45EB-1254-C8F8-6076-C287618519C1}"/>
          </ac:spMkLst>
        </pc:spChg>
      </pc:sldChg>
      <pc:sldChg chg="addSp modSp add modTransition modAnim">
        <pc:chgData name="Kate Whitaker" userId="011a20d6-022e-490e-8742-3fee805944a8" providerId="ADAL" clId="{0CE65FBA-7335-4261-8F54-6CCC40AB68DB}" dt="2022-11-02T14:03:01.830" v="337"/>
        <pc:sldMkLst>
          <pc:docMk/>
          <pc:sldMk cId="1399480161" sldId="272"/>
        </pc:sldMkLst>
        <pc:spChg chg="add mod">
          <ac:chgData name="Kate Whitaker" userId="011a20d6-022e-490e-8742-3fee805944a8" providerId="ADAL" clId="{0CE65FBA-7335-4261-8F54-6CCC40AB68DB}" dt="2022-11-02T14:03:01.830" v="337"/>
          <ac:spMkLst>
            <pc:docMk/>
            <pc:sldMk cId="1399480161" sldId="272"/>
            <ac:spMk id="14" creationId="{54E8D12D-1904-E985-7EC5-4E0CB23027D5}"/>
          </ac:spMkLst>
        </pc:spChg>
      </pc:sldChg>
      <pc:sldChg chg="addSp modSp add modTransition modAnim">
        <pc:chgData name="Kate Whitaker" userId="011a20d6-022e-490e-8742-3fee805944a8" providerId="ADAL" clId="{0CE65FBA-7335-4261-8F54-6CCC40AB68DB}" dt="2022-11-02T14:03:03.701" v="339"/>
        <pc:sldMkLst>
          <pc:docMk/>
          <pc:sldMk cId="3870341692" sldId="273"/>
        </pc:sldMkLst>
        <pc:spChg chg="add mod">
          <ac:chgData name="Kate Whitaker" userId="011a20d6-022e-490e-8742-3fee805944a8" providerId="ADAL" clId="{0CE65FBA-7335-4261-8F54-6CCC40AB68DB}" dt="2022-11-02T14:03:03.701" v="339"/>
          <ac:spMkLst>
            <pc:docMk/>
            <pc:sldMk cId="3870341692" sldId="273"/>
            <ac:spMk id="14" creationId="{3489426A-4EA0-D0F8-C2CE-E9453BE85BB2}"/>
          </ac:spMkLst>
        </pc:spChg>
      </pc:sldChg>
      <pc:sldChg chg="addSp modSp add modTransition modAnim">
        <pc:chgData name="Kate Whitaker" userId="011a20d6-022e-490e-8742-3fee805944a8" providerId="ADAL" clId="{0CE65FBA-7335-4261-8F54-6CCC40AB68DB}" dt="2022-11-02T14:03:05.687" v="341"/>
        <pc:sldMkLst>
          <pc:docMk/>
          <pc:sldMk cId="3651422777" sldId="274"/>
        </pc:sldMkLst>
        <pc:spChg chg="add mod">
          <ac:chgData name="Kate Whitaker" userId="011a20d6-022e-490e-8742-3fee805944a8" providerId="ADAL" clId="{0CE65FBA-7335-4261-8F54-6CCC40AB68DB}" dt="2022-11-02T14:03:05.687" v="341"/>
          <ac:spMkLst>
            <pc:docMk/>
            <pc:sldMk cId="3651422777" sldId="274"/>
            <ac:spMk id="14" creationId="{1975FD90-7ACD-89D0-E0C1-2950E565AFB4}"/>
          </ac:spMkLst>
        </pc:spChg>
      </pc:sldChg>
      <pc:sldChg chg="addSp modSp add modTransition modAnim">
        <pc:chgData name="Kate Whitaker" userId="011a20d6-022e-490e-8742-3fee805944a8" providerId="ADAL" clId="{0CE65FBA-7335-4261-8F54-6CCC40AB68DB}" dt="2022-11-02T14:03:07.696" v="343"/>
        <pc:sldMkLst>
          <pc:docMk/>
          <pc:sldMk cId="2932868981" sldId="275"/>
        </pc:sldMkLst>
        <pc:spChg chg="add mod">
          <ac:chgData name="Kate Whitaker" userId="011a20d6-022e-490e-8742-3fee805944a8" providerId="ADAL" clId="{0CE65FBA-7335-4261-8F54-6CCC40AB68DB}" dt="2022-11-02T14:03:07.696" v="343"/>
          <ac:spMkLst>
            <pc:docMk/>
            <pc:sldMk cId="2932868981" sldId="275"/>
            <ac:spMk id="14" creationId="{01AC61F5-A0BD-46EC-7070-135DEC845DFC}"/>
          </ac:spMkLst>
        </pc:spChg>
      </pc:sldChg>
      <pc:sldChg chg="addSp modSp add mod modTransition modAnim">
        <pc:chgData name="Kate Whitaker" userId="011a20d6-022e-490e-8742-3fee805944a8" providerId="ADAL" clId="{0CE65FBA-7335-4261-8F54-6CCC40AB68DB}" dt="2022-11-02T14:03:10.386" v="346"/>
        <pc:sldMkLst>
          <pc:docMk/>
          <pc:sldMk cId="982084122" sldId="276"/>
        </pc:sldMkLst>
        <pc:spChg chg="add mod">
          <ac:chgData name="Kate Whitaker" userId="011a20d6-022e-490e-8742-3fee805944a8" providerId="ADAL" clId="{0CE65FBA-7335-4261-8F54-6CCC40AB68DB}" dt="2022-11-02T14:03:10.386" v="346"/>
          <ac:spMkLst>
            <pc:docMk/>
            <pc:sldMk cId="982084122" sldId="276"/>
            <ac:spMk id="14" creationId="{33D49FD3-1EF9-5D20-2626-28EAC69C3931}"/>
          </ac:spMkLst>
        </pc:spChg>
        <pc:picChg chg="mod modCrop">
          <ac:chgData name="Kate Whitaker" userId="011a20d6-022e-490e-8742-3fee805944a8" providerId="ADAL" clId="{0CE65FBA-7335-4261-8F54-6CCC40AB68DB}" dt="2022-11-02T13:18:51.052" v="204" actId="732"/>
          <ac:picMkLst>
            <pc:docMk/>
            <pc:sldMk cId="982084122" sldId="276"/>
            <ac:picMk id="5" creationId="{00000000-0000-0000-0000-000000000000}"/>
          </ac:picMkLst>
        </pc:picChg>
      </pc:sldChg>
      <pc:sldChg chg="addSp modSp add modTransition modAnim">
        <pc:chgData name="Kate Whitaker" userId="011a20d6-022e-490e-8742-3fee805944a8" providerId="ADAL" clId="{0CE65FBA-7335-4261-8F54-6CCC40AB68DB}" dt="2022-11-02T14:03:12.415" v="348"/>
        <pc:sldMkLst>
          <pc:docMk/>
          <pc:sldMk cId="2784509020" sldId="277"/>
        </pc:sldMkLst>
        <pc:spChg chg="add mod">
          <ac:chgData name="Kate Whitaker" userId="011a20d6-022e-490e-8742-3fee805944a8" providerId="ADAL" clId="{0CE65FBA-7335-4261-8F54-6CCC40AB68DB}" dt="2022-11-02T14:03:12.415" v="348"/>
          <ac:spMkLst>
            <pc:docMk/>
            <pc:sldMk cId="2784509020" sldId="277"/>
            <ac:spMk id="13" creationId="{9A5192B7-F500-A06A-3624-6D93A7004394}"/>
          </ac:spMkLst>
        </pc:spChg>
      </pc:sldChg>
      <pc:sldChg chg="addSp modSp add modTransition modAnim">
        <pc:chgData name="Kate Whitaker" userId="011a20d6-022e-490e-8742-3fee805944a8" providerId="ADAL" clId="{0CE65FBA-7335-4261-8F54-6CCC40AB68DB}" dt="2022-11-23T10:13:43.439" v="393" actId="20577"/>
        <pc:sldMkLst>
          <pc:docMk/>
          <pc:sldMk cId="1903702858" sldId="278"/>
        </pc:sldMkLst>
        <pc:spChg chg="mod">
          <ac:chgData name="Kate Whitaker" userId="011a20d6-022e-490e-8742-3fee805944a8" providerId="ADAL" clId="{0CE65FBA-7335-4261-8F54-6CCC40AB68DB}" dt="2022-11-23T10:13:43.439" v="393" actId="20577"/>
          <ac:spMkLst>
            <pc:docMk/>
            <pc:sldMk cId="1903702858" sldId="278"/>
            <ac:spMk id="11" creationId="{00000000-0000-0000-0000-000000000000}"/>
          </ac:spMkLst>
        </pc:spChg>
        <pc:spChg chg="add mod">
          <ac:chgData name="Kate Whitaker" userId="011a20d6-022e-490e-8742-3fee805944a8" providerId="ADAL" clId="{0CE65FBA-7335-4261-8F54-6CCC40AB68DB}" dt="2022-11-02T14:03:14.517" v="350"/>
          <ac:spMkLst>
            <pc:docMk/>
            <pc:sldMk cId="1903702858" sldId="278"/>
            <ac:spMk id="12" creationId="{6BB495A7-98FB-C5EC-45E7-2DD2110D4248}"/>
          </ac:spMkLst>
        </pc:spChg>
      </pc:sldChg>
      <pc:sldChg chg="addSp modSp add mod modTransition modAnim">
        <pc:chgData name="Kate Whitaker" userId="011a20d6-022e-490e-8742-3fee805944a8" providerId="ADAL" clId="{0CE65FBA-7335-4261-8F54-6CCC40AB68DB}" dt="2022-11-23T10:11:55.745" v="362" actId="1076"/>
        <pc:sldMkLst>
          <pc:docMk/>
          <pc:sldMk cId="2445773833" sldId="279"/>
        </pc:sldMkLst>
        <pc:spChg chg="add mod">
          <ac:chgData name="Kate Whitaker" userId="011a20d6-022e-490e-8742-3fee805944a8" providerId="ADAL" clId="{0CE65FBA-7335-4261-8F54-6CCC40AB68DB}" dt="2022-11-02T14:03:16.406" v="352"/>
          <ac:spMkLst>
            <pc:docMk/>
            <pc:sldMk cId="2445773833" sldId="279"/>
            <ac:spMk id="12" creationId="{FBA35120-F449-7203-BCB5-D0C8A46DA947}"/>
          </ac:spMkLst>
        </pc:spChg>
        <pc:grpChg chg="mod">
          <ac:chgData name="Kate Whitaker" userId="011a20d6-022e-490e-8742-3fee805944a8" providerId="ADAL" clId="{0CE65FBA-7335-4261-8F54-6CCC40AB68DB}" dt="2022-11-23T10:11:55.745" v="362" actId="1076"/>
          <ac:grpSpMkLst>
            <pc:docMk/>
            <pc:sldMk cId="2445773833" sldId="279"/>
            <ac:grpSpMk id="8" creationId="{00000000-0000-0000-0000-000000000000}"/>
          </ac:grpSpMkLst>
        </pc:grpChg>
      </pc:sldChg>
      <pc:sldChg chg="addSp modSp add modTransition modAnim">
        <pc:chgData name="Kate Whitaker" userId="011a20d6-022e-490e-8742-3fee805944a8" providerId="ADAL" clId="{0CE65FBA-7335-4261-8F54-6CCC40AB68DB}" dt="2022-11-02T14:03:18.250" v="354"/>
        <pc:sldMkLst>
          <pc:docMk/>
          <pc:sldMk cId="800038089" sldId="280"/>
        </pc:sldMkLst>
        <pc:spChg chg="add mod">
          <ac:chgData name="Kate Whitaker" userId="011a20d6-022e-490e-8742-3fee805944a8" providerId="ADAL" clId="{0CE65FBA-7335-4261-8F54-6CCC40AB68DB}" dt="2022-11-02T14:03:18.250" v="354"/>
          <ac:spMkLst>
            <pc:docMk/>
            <pc:sldMk cId="800038089" sldId="280"/>
            <ac:spMk id="15" creationId="{D22E63ED-6D2B-4D26-EDDE-4E6A47677872}"/>
          </ac:spMkLst>
        </pc:spChg>
      </pc:sldChg>
      <pc:sldChg chg="addSp modSp add modTransition modAnim">
        <pc:chgData name="Kate Whitaker" userId="011a20d6-022e-490e-8742-3fee805944a8" providerId="ADAL" clId="{0CE65FBA-7335-4261-8F54-6CCC40AB68DB}" dt="2022-11-02T14:03:20.083" v="356"/>
        <pc:sldMkLst>
          <pc:docMk/>
          <pc:sldMk cId="587739983" sldId="281"/>
        </pc:sldMkLst>
        <pc:spChg chg="add mod">
          <ac:chgData name="Kate Whitaker" userId="011a20d6-022e-490e-8742-3fee805944a8" providerId="ADAL" clId="{0CE65FBA-7335-4261-8F54-6CCC40AB68DB}" dt="2022-11-02T14:03:20.083" v="356"/>
          <ac:spMkLst>
            <pc:docMk/>
            <pc:sldMk cId="587739983" sldId="281"/>
            <ac:spMk id="8" creationId="{93EF59DC-D199-D52F-2583-EDED3F13F229}"/>
          </ac:spMkLst>
        </pc:spChg>
      </pc:sldChg>
      <pc:sldChg chg="addSp delSp modSp add mod modTransition modAnim">
        <pc:chgData name="Kate Whitaker" userId="011a20d6-022e-490e-8742-3fee805944a8" providerId="ADAL" clId="{0CE65FBA-7335-4261-8F54-6CCC40AB68DB}" dt="2022-11-02T14:03:24.103" v="360" actId="478"/>
        <pc:sldMkLst>
          <pc:docMk/>
          <pc:sldMk cId="3459970852" sldId="282"/>
        </pc:sldMkLst>
        <pc:spChg chg="add mod">
          <ac:chgData name="Kate Whitaker" userId="011a20d6-022e-490e-8742-3fee805944a8" providerId="ADAL" clId="{0CE65FBA-7335-4261-8F54-6CCC40AB68DB}" dt="2022-11-02T14:03:21.875" v="358"/>
          <ac:spMkLst>
            <pc:docMk/>
            <pc:sldMk cId="3459970852" sldId="282"/>
            <ac:spMk id="11" creationId="{AD1099EA-5EE1-A606-6519-244783A3882B}"/>
          </ac:spMkLst>
        </pc:spChg>
        <pc:spChg chg="add del mod">
          <ac:chgData name="Kate Whitaker" userId="011a20d6-022e-490e-8742-3fee805944a8" providerId="ADAL" clId="{0CE65FBA-7335-4261-8F54-6CCC40AB68DB}" dt="2022-11-02T14:03:24.103" v="360" actId="478"/>
          <ac:spMkLst>
            <pc:docMk/>
            <pc:sldMk cId="3459970852" sldId="282"/>
            <ac:spMk id="12" creationId="{D84042D6-37B7-9CFC-A1C1-11F924219D3F}"/>
          </ac:spMkLst>
        </pc:spChg>
      </pc:sldChg>
    </pc:docChg>
  </pc:docChgLst>
  <pc:docChgLst>
    <pc:chgData name="Charlotte Pearce" userId="976098ca-6d7e-4e35-8a72-cb0b8430b4eb" providerId="ADAL" clId="{FC7CD0A0-A998-44EF-8DB0-E7E3661DEA61}"/>
    <pc:docChg chg="undo custSel modSld sldOrd modMainMaster">
      <pc:chgData name="Charlotte Pearce" userId="976098ca-6d7e-4e35-8a72-cb0b8430b4eb" providerId="ADAL" clId="{FC7CD0A0-A998-44EF-8DB0-E7E3661DEA61}" dt="2023-01-27T15:11:05.298" v="32"/>
      <pc:docMkLst>
        <pc:docMk/>
      </pc:docMkLst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56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57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58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59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60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61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62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63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64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65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68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0" sldId="269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1619583045" sldId="270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3017596272" sldId="271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1399480161" sldId="272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3870341692" sldId="273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3651422777" sldId="274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2932868981" sldId="275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982084122" sldId="276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2784509020" sldId="277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800038089" sldId="280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587739983" sldId="281"/>
        </pc:sldMkLst>
      </pc:sldChg>
      <pc:sldChg chg="modTransition">
        <pc:chgData name="Charlotte Pearce" userId="976098ca-6d7e-4e35-8a72-cb0b8430b4eb" providerId="ADAL" clId="{FC7CD0A0-A998-44EF-8DB0-E7E3661DEA61}" dt="2023-01-27T15:03:43.900" v="17"/>
        <pc:sldMkLst>
          <pc:docMk/>
          <pc:sldMk cId="3459970852" sldId="282"/>
        </pc:sldMkLst>
      </pc:sldChg>
      <pc:sldChg chg="modSp mod modTransition">
        <pc:chgData name="Charlotte Pearce" userId="976098ca-6d7e-4e35-8a72-cb0b8430b4eb" providerId="ADAL" clId="{FC7CD0A0-A998-44EF-8DB0-E7E3661DEA61}" dt="2023-01-27T15:09:26.033" v="31"/>
        <pc:sldMkLst>
          <pc:docMk/>
          <pc:sldMk cId="3644927751" sldId="283"/>
        </pc:sldMkLst>
        <pc:grpChg chg="mod">
          <ac:chgData name="Charlotte Pearce" userId="976098ca-6d7e-4e35-8a72-cb0b8430b4eb" providerId="ADAL" clId="{FC7CD0A0-A998-44EF-8DB0-E7E3661DEA61}" dt="2023-01-27T15:08:49.637" v="29" actId="1076"/>
          <ac:grpSpMkLst>
            <pc:docMk/>
            <pc:sldMk cId="3644927751" sldId="283"/>
            <ac:grpSpMk id="2" creationId="{00000000-0000-0000-0000-000000000000}"/>
          </ac:grpSpMkLst>
        </pc:grpChg>
        <pc:picChg chg="mod">
          <ac:chgData name="Charlotte Pearce" userId="976098ca-6d7e-4e35-8a72-cb0b8430b4eb" providerId="ADAL" clId="{FC7CD0A0-A998-44EF-8DB0-E7E3661DEA61}" dt="2023-01-27T15:08:49.095" v="28" actId="1076"/>
          <ac:picMkLst>
            <pc:docMk/>
            <pc:sldMk cId="3644927751" sldId="283"/>
            <ac:picMk id="5" creationId="{00000000-0000-0000-0000-000000000000}"/>
          </ac:picMkLst>
        </pc:picChg>
      </pc:sldChg>
      <pc:sldChg chg="ord modTransition">
        <pc:chgData name="Charlotte Pearce" userId="976098ca-6d7e-4e35-8a72-cb0b8430b4eb" providerId="ADAL" clId="{FC7CD0A0-A998-44EF-8DB0-E7E3661DEA61}" dt="2023-01-27T15:11:05.298" v="32"/>
        <pc:sldMkLst>
          <pc:docMk/>
          <pc:sldMk cId="3711002573" sldId="286"/>
        </pc:sldMkLst>
      </pc:sldChg>
      <pc:sldMasterChg chg="modTransition modSldLayout">
        <pc:chgData name="Charlotte Pearce" userId="976098ca-6d7e-4e35-8a72-cb0b8430b4eb" providerId="ADAL" clId="{FC7CD0A0-A998-44EF-8DB0-E7E3661DEA61}" dt="2023-01-27T14:49:08.616" v="8"/>
        <pc:sldMasterMkLst>
          <pc:docMk/>
          <pc:sldMasterMk cId="0" sldId="2147483648"/>
        </pc:sldMasterMkLst>
        <pc:sldLayoutChg chg="modTransition">
          <pc:chgData name="Charlotte Pearce" userId="976098ca-6d7e-4e35-8a72-cb0b8430b4eb" providerId="ADAL" clId="{FC7CD0A0-A998-44EF-8DB0-E7E3661DEA61}" dt="2023-01-27T14:49:08.616" v="8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Charlotte Pearce" userId="976098ca-6d7e-4e35-8a72-cb0b8430b4eb" providerId="ADAL" clId="{FC7CD0A0-A998-44EF-8DB0-E7E3661DEA61}" dt="2023-01-27T14:49:08.616" v="8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Charlotte Pearce" userId="976098ca-6d7e-4e35-8a72-cb0b8430b4eb" providerId="ADAL" clId="{FC7CD0A0-A998-44EF-8DB0-E7E3661DEA61}" dt="2023-01-27T14:49:08.616" v="8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Charlotte Pearce" userId="976098ca-6d7e-4e35-8a72-cb0b8430b4eb" providerId="ADAL" clId="{FC7CD0A0-A998-44EF-8DB0-E7E3661DEA61}" dt="2023-01-27T14:49:08.616" v="8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Charlotte Pearce" userId="976098ca-6d7e-4e35-8a72-cb0b8430b4eb" providerId="ADAL" clId="{FC7CD0A0-A998-44EF-8DB0-E7E3661DEA61}" dt="2023-01-27T14:49:08.616" v="8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Charlotte Pearce" userId="976098ca-6d7e-4e35-8a72-cb0b8430b4eb" providerId="ADAL" clId="{FC7CD0A0-A998-44EF-8DB0-E7E3661DEA61}" dt="2023-01-27T14:49:08.616" v="8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Charlotte Pearce" userId="976098ca-6d7e-4e35-8a72-cb0b8430b4eb" providerId="ADAL" clId="{FC7CD0A0-A998-44EF-8DB0-E7E3661DEA61}" dt="2023-01-27T14:49:08.616" v="8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Charlotte Pearce" userId="976098ca-6d7e-4e35-8a72-cb0b8430b4eb" providerId="ADAL" clId="{FC7CD0A0-A998-44EF-8DB0-E7E3661DEA61}" dt="2023-01-27T14:49:08.616" v="8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Charlotte Pearce" userId="976098ca-6d7e-4e35-8a72-cb0b8430b4eb" providerId="ADAL" clId="{FC7CD0A0-A998-44EF-8DB0-E7E3661DEA61}" dt="2023-01-27T14:49:08.616" v="8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Charlotte Pearce" userId="976098ca-6d7e-4e35-8a72-cb0b8430b4eb" providerId="ADAL" clId="{FC7CD0A0-A998-44EF-8DB0-E7E3661DEA61}" dt="2023-01-27T14:49:08.616" v="8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Charlotte Pearce" userId="976098ca-6d7e-4e35-8a72-cb0b8430b4eb" providerId="ADAL" clId="{FC7CD0A0-A998-44EF-8DB0-E7E3661DEA61}" dt="2023-01-27T14:49:08.616" v="8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7.svg"/><Relationship Id="rId11" Type="http://schemas.openxmlformats.org/officeDocument/2006/relationships/image" Target="../media/image13.png"/><Relationship Id="rId5" Type="http://schemas.openxmlformats.org/officeDocument/2006/relationships/image" Target="../media/image26.png"/><Relationship Id="rId10" Type="http://schemas.openxmlformats.org/officeDocument/2006/relationships/image" Target="../media/image12.svg"/><Relationship Id="rId4" Type="http://schemas.openxmlformats.org/officeDocument/2006/relationships/image" Target="../media/image2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7.svg"/><Relationship Id="rId11" Type="http://schemas.openxmlformats.org/officeDocument/2006/relationships/image" Target="../media/image13.png"/><Relationship Id="rId5" Type="http://schemas.openxmlformats.org/officeDocument/2006/relationships/image" Target="../media/image26.png"/><Relationship Id="rId10" Type="http://schemas.openxmlformats.org/officeDocument/2006/relationships/image" Target="../media/image12.svg"/><Relationship Id="rId4" Type="http://schemas.openxmlformats.org/officeDocument/2006/relationships/image" Target="../media/image2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70554" y="3354784"/>
            <a:ext cx="1843068" cy="864951"/>
            <a:chOff x="0" y="0"/>
            <a:chExt cx="660514" cy="3099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16143" y="1478262"/>
            <a:ext cx="7116894" cy="2741472"/>
            <a:chOff x="0" y="0"/>
            <a:chExt cx="2297065" cy="8848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97065" cy="884844"/>
            </a:xfrm>
            <a:custGeom>
              <a:avLst/>
              <a:gdLst/>
              <a:ahLst/>
              <a:cxnLst/>
              <a:rect l="l" t="t" r="r" b="b"/>
              <a:pathLst>
                <a:path w="2297065" h="884844">
                  <a:moveTo>
                    <a:pt x="40249" y="0"/>
                  </a:moveTo>
                  <a:lnTo>
                    <a:pt x="2256816" y="0"/>
                  </a:lnTo>
                  <a:cubicBezTo>
                    <a:pt x="2279045" y="0"/>
                    <a:pt x="2297065" y="18020"/>
                    <a:pt x="2297065" y="40249"/>
                  </a:cubicBezTo>
                  <a:lnTo>
                    <a:pt x="2297065" y="844595"/>
                  </a:lnTo>
                  <a:cubicBezTo>
                    <a:pt x="2297065" y="855269"/>
                    <a:pt x="2292825" y="865507"/>
                    <a:pt x="2285277" y="873055"/>
                  </a:cubicBezTo>
                  <a:cubicBezTo>
                    <a:pt x="2277728" y="880604"/>
                    <a:pt x="2267491" y="884844"/>
                    <a:pt x="2256816" y="884844"/>
                  </a:cubicBezTo>
                  <a:lnTo>
                    <a:pt x="40249" y="884844"/>
                  </a:lnTo>
                  <a:cubicBezTo>
                    <a:pt x="29575" y="884844"/>
                    <a:pt x="19337" y="880604"/>
                    <a:pt x="11789" y="873055"/>
                  </a:cubicBezTo>
                  <a:cubicBezTo>
                    <a:pt x="4241" y="865507"/>
                    <a:pt x="0" y="855269"/>
                    <a:pt x="0" y="844595"/>
                  </a:cubicBezTo>
                  <a:lnTo>
                    <a:pt x="0" y="40249"/>
                  </a:lnTo>
                  <a:cubicBezTo>
                    <a:pt x="0" y="29575"/>
                    <a:pt x="4241" y="19337"/>
                    <a:pt x="11789" y="11789"/>
                  </a:cubicBezTo>
                  <a:cubicBezTo>
                    <a:pt x="19337" y="4241"/>
                    <a:pt x="29575" y="0"/>
                    <a:pt x="4024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15857" y="1865158"/>
            <a:ext cx="6517466" cy="93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24"/>
              </a:lnSpc>
            </a:pPr>
            <a:r>
              <a:rPr lang="en-US" sz="5517" dirty="0">
                <a:solidFill>
                  <a:srgbClr val="F9452E"/>
                </a:solidFill>
                <a:latin typeface="League Spartan"/>
              </a:rPr>
              <a:t>Care Navigation</a:t>
            </a:r>
          </a:p>
        </p:txBody>
      </p:sp>
      <p:grpSp>
        <p:nvGrpSpPr>
          <p:cNvPr id="12" name="Group 12"/>
          <p:cNvGrpSpPr/>
          <p:nvPr/>
        </p:nvGrpSpPr>
        <p:grpSpPr>
          <a:xfrm rot="-5400000">
            <a:off x="4690801" y="2240446"/>
            <a:ext cx="598279" cy="523494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515857" y="2886860"/>
            <a:ext cx="6517466" cy="65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44"/>
              </a:lnSpc>
            </a:pPr>
            <a:r>
              <a:rPr lang="en-US" sz="3817">
                <a:solidFill>
                  <a:srgbClr val="545454"/>
                </a:solidFill>
                <a:latin typeface="Barlow Medium"/>
              </a:rPr>
              <a:t>What's that when it's at home?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6" r="11755" b="86629"/>
          <a:stretch/>
        </p:blipFill>
        <p:spPr>
          <a:xfrm>
            <a:off x="0" y="5508675"/>
            <a:ext cx="13461930" cy="204782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6406"/>
          <a:stretch/>
        </p:blipFill>
        <p:spPr>
          <a:xfrm>
            <a:off x="458122" y="384117"/>
            <a:ext cx="4531818" cy="7172383"/>
          </a:xfrm>
          <a:prstGeom prst="rect">
            <a:avLst/>
          </a:prstGeom>
        </p:spPr>
      </p:pic>
      <p:sp>
        <p:nvSpPr>
          <p:cNvPr id="18" name="TextBox 35">
            <a:extLst>
              <a:ext uri="{FF2B5EF4-FFF2-40B4-BE49-F238E27FC236}">
                <a16:creationId xmlns:a16="http://schemas.microsoft.com/office/drawing/2014/main" id="{E1E2B97E-149F-A404-4D18-189D51D0639B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2"/>
    </mc:Choice>
    <mc:Fallback xmlns="">
      <p:transition spd="slow" advTm="6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599" r="27147" b="80923"/>
          <a:stretch/>
        </p:blipFill>
        <p:spPr>
          <a:xfrm>
            <a:off x="0" y="4634895"/>
            <a:ext cx="13555007" cy="2921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35710" y="437463"/>
            <a:ext cx="2032460" cy="47366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60117" y="437463"/>
            <a:ext cx="1696588" cy="47366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298077" y="437463"/>
            <a:ext cx="1567406" cy="4736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80828" y="544931"/>
            <a:ext cx="1304592" cy="462919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07404" y="5508675"/>
            <a:ext cx="12295664" cy="1495516"/>
            <a:chOff x="0" y="0"/>
            <a:chExt cx="3968577" cy="482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2168" y="5606501"/>
            <a:ext cx="12086138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>
                <a:solidFill>
                  <a:srgbClr val="545454"/>
                </a:solidFill>
                <a:latin typeface="Barlow Medium"/>
              </a:rPr>
              <a:t>It could be the pharmacist, a mental health nurse, a social prescriber or the physiotherapist.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1975FD90-7ACD-89D0-E0C1-2950E565AFB4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4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"/>
    </mc:Choice>
    <mc:Fallback xmlns="">
      <p:transition spd="slow" advTm="1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714929" y="2190798"/>
            <a:ext cx="1843068" cy="864951"/>
            <a:chOff x="0" y="0"/>
            <a:chExt cx="660514" cy="3099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7404" y="5508675"/>
            <a:ext cx="12295664" cy="1495516"/>
            <a:chOff x="0" y="0"/>
            <a:chExt cx="3968577" cy="4826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354657" y="146660"/>
            <a:ext cx="8752617" cy="514216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12168" y="5884872"/>
            <a:ext cx="12086138" cy="59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 dirty="0">
                <a:solidFill>
                  <a:srgbClr val="545454"/>
                </a:solidFill>
                <a:latin typeface="Barlow Medium"/>
              </a:rPr>
              <a:t>In some cases, the GP practice might not be the right place at all. 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FEAC5A27-780D-52FA-E34C-3C2FB16381E0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3"/>
    </mc:Choice>
    <mc:Fallback xmlns="">
      <p:transition spd="slow" advTm="10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714929" y="2190798"/>
            <a:ext cx="1843068" cy="864951"/>
            <a:chOff x="0" y="0"/>
            <a:chExt cx="660514" cy="3099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7404" y="5508675"/>
            <a:ext cx="12295664" cy="1495516"/>
            <a:chOff x="0" y="0"/>
            <a:chExt cx="3968577" cy="4826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354657" y="146660"/>
            <a:ext cx="8752617" cy="514216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12168" y="5666209"/>
            <a:ext cx="12086138" cy="59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>
                <a:solidFill>
                  <a:srgbClr val="545454"/>
                </a:solidFill>
                <a:latin typeface="Barlow Medium"/>
              </a:rPr>
              <a:t>In some cases, the GP practice might not be the right place at all. 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01AC61F5-A0BD-46EC-7070-135DEC845DFC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8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"/>
    </mc:Choice>
    <mc:Fallback xmlns="">
      <p:transition spd="slow" advTm="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14929" y="2190798"/>
            <a:ext cx="1843068" cy="864951"/>
            <a:chOff x="0" y="0"/>
            <a:chExt cx="660514" cy="3099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4308" y="2231598"/>
            <a:ext cx="13233314" cy="107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7"/>
              </a:lnSpc>
            </a:pPr>
            <a:r>
              <a:rPr lang="en-US" sz="6226" dirty="0">
                <a:solidFill>
                  <a:srgbClr val="F9452E"/>
                </a:solidFill>
                <a:latin typeface="League Spartan"/>
              </a:rPr>
              <a:t>Introducing Care Navigation!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r="11755" b="86629"/>
          <a:stretch/>
        </p:blipFill>
        <p:spPr>
          <a:xfrm>
            <a:off x="0" y="5508675"/>
            <a:ext cx="13461930" cy="2047825"/>
          </a:xfrm>
          <a:prstGeom prst="rect">
            <a:avLst/>
          </a:prstGeom>
        </p:spPr>
      </p:pic>
      <p:sp>
        <p:nvSpPr>
          <p:cNvPr id="10" name="TextBox 35">
            <a:extLst>
              <a:ext uri="{FF2B5EF4-FFF2-40B4-BE49-F238E27FC236}">
                <a16:creationId xmlns:a16="http://schemas.microsoft.com/office/drawing/2014/main" id="{1F90D9F4-7ECA-CEA3-364F-81ACDFC6EF8D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"/>
    </mc:Choice>
    <mc:Fallback xmlns="">
      <p:transition spd="slow" advTm="3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295" r="11755" b="86629"/>
          <a:stretch/>
        </p:blipFill>
        <p:spPr>
          <a:xfrm>
            <a:off x="0" y="5508675"/>
            <a:ext cx="13461930" cy="20478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714929" y="2190798"/>
            <a:ext cx="1843068" cy="864951"/>
            <a:chOff x="0" y="0"/>
            <a:chExt cx="660514" cy="3099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4308" y="2231598"/>
            <a:ext cx="13233314" cy="107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7"/>
              </a:lnSpc>
            </a:pPr>
            <a:r>
              <a:rPr lang="en-US" sz="6226">
                <a:solidFill>
                  <a:srgbClr val="F9452E"/>
                </a:solidFill>
                <a:latin typeface="League Spartan"/>
              </a:rPr>
              <a:t>Introducing Care Navigation!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07404" y="5508675"/>
            <a:ext cx="12295664" cy="1495516"/>
            <a:chOff x="0" y="0"/>
            <a:chExt cx="3968577" cy="482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2168" y="5595701"/>
            <a:ext cx="12086138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>
                <a:solidFill>
                  <a:srgbClr val="545454"/>
                </a:solidFill>
                <a:latin typeface="Barlow Medium"/>
              </a:rPr>
              <a:t>Forget the fancy title. It's simply about getting you to the right service fast. 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4B41E779-1464-D6A2-C30E-D8AA2ADFEAAA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6"/>
    </mc:Choice>
    <mc:Fallback xmlns="">
      <p:transition spd="slow" advTm="9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295" r="11755" b="86629"/>
          <a:stretch/>
        </p:blipFill>
        <p:spPr>
          <a:xfrm>
            <a:off x="0" y="5508675"/>
            <a:ext cx="13461930" cy="20478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714929" y="2190798"/>
            <a:ext cx="1843068" cy="864951"/>
            <a:chOff x="0" y="0"/>
            <a:chExt cx="660514" cy="3099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4308" y="2231598"/>
            <a:ext cx="13233314" cy="107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7"/>
              </a:lnSpc>
            </a:pPr>
            <a:r>
              <a:rPr lang="en-US" sz="6226">
                <a:solidFill>
                  <a:srgbClr val="F9452E"/>
                </a:solidFill>
                <a:latin typeface="League Spartan"/>
              </a:rPr>
              <a:t>Introducing Care Navigation!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07404" y="5508675"/>
            <a:ext cx="12295664" cy="1495516"/>
            <a:chOff x="0" y="0"/>
            <a:chExt cx="3968577" cy="482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2168" y="5595701"/>
            <a:ext cx="12086138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>
                <a:solidFill>
                  <a:srgbClr val="545454"/>
                </a:solidFill>
                <a:latin typeface="Barlow Medium"/>
              </a:rPr>
              <a:t>Forget the fancy title. It's simply about getting you to the right service fast. 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33D49FD3-1EF9-5D20-2626-28EAC69C3931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extLst>
      <p:ext uri="{BB962C8B-B14F-4D97-AF65-F5344CB8AC3E}">
        <p14:creationId xmlns:p14="http://schemas.microsoft.com/office/powerpoint/2010/main" val="9820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"/>
    </mc:Choice>
    <mc:Fallback xmlns="">
      <p:transition spd="slow" advTm="1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267428" y="506570"/>
            <a:ext cx="4927073" cy="5002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59136" flipV="1">
            <a:off x="1621840" y="400612"/>
            <a:ext cx="2668130" cy="279518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30109" y="1580196"/>
            <a:ext cx="2601193" cy="83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3"/>
              </a:lnSpc>
            </a:pPr>
            <a:r>
              <a:rPr lang="en-US" sz="2887">
                <a:solidFill>
                  <a:srgbClr val="545454"/>
                </a:solidFill>
                <a:latin typeface="Barlow Medium"/>
              </a:rPr>
              <a:t>I just want to feel better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07404" y="5508675"/>
            <a:ext cx="12295664" cy="1495516"/>
            <a:chOff x="0" y="0"/>
            <a:chExt cx="3968577" cy="4826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12168" y="5595701"/>
            <a:ext cx="12086138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>
                <a:solidFill>
                  <a:srgbClr val="545454"/>
                </a:solidFill>
                <a:latin typeface="Barlow Medium"/>
              </a:rPr>
              <a:t>So, when you call the GP practice, most receptionists are now trained to navigate you to the best person to help you.</a:t>
            </a: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9EB2803A-F47C-D758-B863-324A4049F751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8"/>
    </mc:Choice>
    <mc:Fallback xmlns="">
      <p:transition spd="slow" advTm="12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267428" y="506570"/>
            <a:ext cx="4927073" cy="5002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59136" flipV="1">
            <a:off x="1621840" y="400612"/>
            <a:ext cx="2668130" cy="279518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30109" y="1580196"/>
            <a:ext cx="2601193" cy="83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3"/>
              </a:lnSpc>
            </a:pPr>
            <a:r>
              <a:rPr lang="en-US" sz="2887">
                <a:solidFill>
                  <a:srgbClr val="545454"/>
                </a:solidFill>
                <a:latin typeface="Barlow Medium"/>
              </a:rPr>
              <a:t>I just want to feel better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07404" y="5508675"/>
            <a:ext cx="12295664" cy="1495516"/>
            <a:chOff x="0" y="0"/>
            <a:chExt cx="3968577" cy="4826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12168" y="5595701"/>
            <a:ext cx="12086138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 dirty="0">
                <a:solidFill>
                  <a:srgbClr val="545454"/>
                </a:solidFill>
                <a:latin typeface="Barlow Medium"/>
              </a:rPr>
              <a:t>So, when you call the GP practice, most receptionists are now trained to navigate you to the best person to help you.</a:t>
            </a: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9A5192B7-F500-A06A-3624-6D93A7004394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5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498736"/>
            <a:ext cx="17062458" cy="2047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94502" y="545767"/>
            <a:ext cx="3926758" cy="45904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92082" y="545767"/>
            <a:ext cx="3302264" cy="459046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07404" y="5049078"/>
            <a:ext cx="12295664" cy="1955113"/>
            <a:chOff x="0" y="0"/>
            <a:chExt cx="3968577" cy="4826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2168" y="5088807"/>
            <a:ext cx="12086138" cy="234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 dirty="0">
                <a:solidFill>
                  <a:srgbClr val="545454"/>
                </a:solidFill>
                <a:latin typeface="Barlow Medium"/>
              </a:rPr>
              <a:t>They won't try to diagnose your problem or be a superhero, but your problem could be solved faster and better, if you tell them a little about why you're calling today. </a:t>
            </a:r>
          </a:p>
          <a:p>
            <a:pPr>
              <a:lnSpc>
                <a:spcPts val="4742"/>
              </a:lnSpc>
            </a:pPr>
            <a:endParaRPr lang="en-US" sz="3387" dirty="0">
              <a:solidFill>
                <a:srgbClr val="545454"/>
              </a:solidFill>
              <a:latin typeface="Barlow Medium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ED46D72C-7286-A483-AF4D-AA690218AB07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66"/>
    </mc:Choice>
    <mc:Fallback xmlns="">
      <p:transition spd="slow" advTm="17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498736"/>
            <a:ext cx="17062458" cy="2047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94502" y="545767"/>
            <a:ext cx="3926758" cy="45904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92082" y="545767"/>
            <a:ext cx="3302264" cy="459046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07404" y="5049078"/>
            <a:ext cx="12295664" cy="1955113"/>
            <a:chOff x="0" y="0"/>
            <a:chExt cx="3968577" cy="4826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2168" y="5088807"/>
            <a:ext cx="12086138" cy="234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 dirty="0">
                <a:solidFill>
                  <a:srgbClr val="545454"/>
                </a:solidFill>
                <a:latin typeface="Barlow Medium"/>
              </a:rPr>
              <a:t>They won't try to diagnose your problem or be a superhero, but your problem could be solved faster and better, if you tell them a little about why you're calling today. </a:t>
            </a:r>
          </a:p>
          <a:p>
            <a:pPr>
              <a:lnSpc>
                <a:spcPts val="4742"/>
              </a:lnSpc>
            </a:pPr>
            <a:endParaRPr lang="en-US" sz="3387" dirty="0">
              <a:solidFill>
                <a:srgbClr val="545454"/>
              </a:solidFill>
              <a:latin typeface="Barlow Medium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ED46D72C-7286-A483-AF4D-AA690218AB07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9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70554" y="3354784"/>
            <a:ext cx="1843068" cy="864951"/>
            <a:chOff x="0" y="0"/>
            <a:chExt cx="660514" cy="3099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16143" y="1478262"/>
            <a:ext cx="7116894" cy="2741472"/>
            <a:chOff x="0" y="0"/>
            <a:chExt cx="2297065" cy="8848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97065" cy="884844"/>
            </a:xfrm>
            <a:custGeom>
              <a:avLst/>
              <a:gdLst/>
              <a:ahLst/>
              <a:cxnLst/>
              <a:rect l="l" t="t" r="r" b="b"/>
              <a:pathLst>
                <a:path w="2297065" h="884844">
                  <a:moveTo>
                    <a:pt x="40249" y="0"/>
                  </a:moveTo>
                  <a:lnTo>
                    <a:pt x="2256816" y="0"/>
                  </a:lnTo>
                  <a:cubicBezTo>
                    <a:pt x="2279045" y="0"/>
                    <a:pt x="2297065" y="18020"/>
                    <a:pt x="2297065" y="40249"/>
                  </a:cubicBezTo>
                  <a:lnTo>
                    <a:pt x="2297065" y="844595"/>
                  </a:lnTo>
                  <a:cubicBezTo>
                    <a:pt x="2297065" y="855269"/>
                    <a:pt x="2292825" y="865507"/>
                    <a:pt x="2285277" y="873055"/>
                  </a:cubicBezTo>
                  <a:cubicBezTo>
                    <a:pt x="2277728" y="880604"/>
                    <a:pt x="2267491" y="884844"/>
                    <a:pt x="2256816" y="884844"/>
                  </a:cubicBezTo>
                  <a:lnTo>
                    <a:pt x="40249" y="884844"/>
                  </a:lnTo>
                  <a:cubicBezTo>
                    <a:pt x="29575" y="884844"/>
                    <a:pt x="19337" y="880604"/>
                    <a:pt x="11789" y="873055"/>
                  </a:cubicBezTo>
                  <a:cubicBezTo>
                    <a:pt x="4241" y="865507"/>
                    <a:pt x="0" y="855269"/>
                    <a:pt x="0" y="844595"/>
                  </a:cubicBezTo>
                  <a:lnTo>
                    <a:pt x="0" y="40249"/>
                  </a:lnTo>
                  <a:cubicBezTo>
                    <a:pt x="0" y="29575"/>
                    <a:pt x="4241" y="19337"/>
                    <a:pt x="11789" y="11789"/>
                  </a:cubicBezTo>
                  <a:cubicBezTo>
                    <a:pt x="19337" y="4241"/>
                    <a:pt x="29575" y="0"/>
                    <a:pt x="4024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15857" y="1865158"/>
            <a:ext cx="6517466" cy="93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24"/>
              </a:lnSpc>
            </a:pPr>
            <a:r>
              <a:rPr lang="en-US" sz="5517">
                <a:solidFill>
                  <a:srgbClr val="F9452E"/>
                </a:solidFill>
                <a:latin typeface="League Spartan"/>
              </a:rPr>
              <a:t>Care Navigation</a:t>
            </a:r>
          </a:p>
        </p:txBody>
      </p:sp>
      <p:grpSp>
        <p:nvGrpSpPr>
          <p:cNvPr id="12" name="Group 12"/>
          <p:cNvGrpSpPr/>
          <p:nvPr/>
        </p:nvGrpSpPr>
        <p:grpSpPr>
          <a:xfrm rot="-5400000">
            <a:off x="4690801" y="2240446"/>
            <a:ext cx="598279" cy="523494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515857" y="2886860"/>
            <a:ext cx="6517466" cy="65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44"/>
              </a:lnSpc>
            </a:pPr>
            <a:r>
              <a:rPr lang="en-US" sz="3817">
                <a:solidFill>
                  <a:srgbClr val="545454"/>
                </a:solidFill>
                <a:latin typeface="Barlow Medium"/>
              </a:rPr>
              <a:t>What's that when it's at home?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6" r="11755" b="86629"/>
          <a:stretch/>
        </p:blipFill>
        <p:spPr>
          <a:xfrm>
            <a:off x="0" y="5508675"/>
            <a:ext cx="13461930" cy="204782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6406"/>
          <a:stretch/>
        </p:blipFill>
        <p:spPr>
          <a:xfrm>
            <a:off x="458122" y="384117"/>
            <a:ext cx="4531818" cy="7172383"/>
          </a:xfrm>
          <a:prstGeom prst="rect">
            <a:avLst/>
          </a:prstGeom>
        </p:spPr>
      </p:pic>
      <p:sp>
        <p:nvSpPr>
          <p:cNvPr id="18" name="TextBox 35">
            <a:extLst>
              <a:ext uri="{FF2B5EF4-FFF2-40B4-BE49-F238E27FC236}">
                <a16:creationId xmlns:a16="http://schemas.microsoft.com/office/drawing/2014/main" id="{52C691DD-1736-D582-C7EB-20E1A07998DE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5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"/>
    </mc:Choice>
    <mc:Fallback xmlns="">
      <p:transition spd="slow" advTm="1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29310" y="1053051"/>
            <a:ext cx="5546895" cy="39382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37696" y="1438885"/>
            <a:ext cx="1524329" cy="35524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181018" y="1438885"/>
            <a:ext cx="1272427" cy="3552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459432" y="1438885"/>
            <a:ext cx="1175542" cy="3552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871512" y="1519485"/>
            <a:ext cx="978434" cy="347186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07404" y="5508675"/>
            <a:ext cx="12295664" cy="1495516"/>
            <a:chOff x="0" y="0"/>
            <a:chExt cx="3968577" cy="4826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12168" y="5595701"/>
            <a:ext cx="12086138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>
                <a:solidFill>
                  <a:srgbClr val="545454"/>
                </a:solidFill>
                <a:latin typeface="Barlow Medium"/>
              </a:rPr>
              <a:t>You don't have to of course, but by doing so there's more choice and you'll be seen by someone that can help you faster. </a:t>
            </a: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B1018EEC-EFC0-4B6F-8F7D-40CC0550FBD9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0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2"/>
    </mc:Choice>
    <mc:Fallback xmlns="">
      <p:transition spd="slow" advTm="12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29310" y="1053051"/>
            <a:ext cx="5546895" cy="39382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37696" y="1438885"/>
            <a:ext cx="1524329" cy="35524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181018" y="1438885"/>
            <a:ext cx="1272427" cy="3552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459432" y="1438885"/>
            <a:ext cx="1175542" cy="3552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871512" y="1519485"/>
            <a:ext cx="978434" cy="347186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07404" y="5508675"/>
            <a:ext cx="12295664" cy="1495516"/>
            <a:chOff x="0" y="0"/>
            <a:chExt cx="3968577" cy="4826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12168" y="5595701"/>
            <a:ext cx="12086138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 dirty="0">
                <a:solidFill>
                  <a:srgbClr val="545454"/>
                </a:solidFill>
                <a:latin typeface="Barlow Medium"/>
              </a:rPr>
              <a:t>You don't have to of course, but by doing so there's more choice and you'll be seen by someone that can help you faster. </a:t>
            </a: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D22E63ED-6D2B-4D26-EDDE-4E6A47677872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0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"/>
    </mc:Choice>
    <mc:Fallback xmlns="">
      <p:transition spd="slow" advTm="1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80873" y="1192274"/>
            <a:ext cx="11758255" cy="1236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62"/>
              </a:lnSpc>
            </a:pPr>
            <a:r>
              <a:rPr lang="en-US" sz="7187">
                <a:solidFill>
                  <a:srgbClr val="545454"/>
                </a:solidFill>
                <a:latin typeface="Barlow Medium"/>
              </a:rPr>
              <a:t>Thanks to Care Navigation.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295" b="86628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2491" y="2901534"/>
            <a:ext cx="2946480" cy="4658466"/>
          </a:xfrm>
          <a:prstGeom prst="rect">
            <a:avLst/>
          </a:prstGeom>
        </p:spPr>
      </p:pic>
      <p:sp>
        <p:nvSpPr>
          <p:cNvPr id="8" name="TextBox 35">
            <a:extLst>
              <a:ext uri="{FF2B5EF4-FFF2-40B4-BE49-F238E27FC236}">
                <a16:creationId xmlns:a16="http://schemas.microsoft.com/office/drawing/2014/main" id="{300D491F-E295-8F96-B2A9-B1EF3A9D9398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2"/>
    </mc:Choice>
    <mc:Fallback xmlns="">
      <p:transition spd="slow" advTm="5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80873" y="1192274"/>
            <a:ext cx="11758255" cy="1236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62"/>
              </a:lnSpc>
            </a:pPr>
            <a:r>
              <a:rPr lang="en-US" sz="7187">
                <a:solidFill>
                  <a:srgbClr val="545454"/>
                </a:solidFill>
                <a:latin typeface="Barlow Medium"/>
              </a:rPr>
              <a:t>Thanks to Care Navigation.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295" b="86628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2491" y="2901534"/>
            <a:ext cx="2946480" cy="4658466"/>
          </a:xfrm>
          <a:prstGeom prst="rect">
            <a:avLst/>
          </a:prstGeom>
        </p:spPr>
      </p:pic>
      <p:sp>
        <p:nvSpPr>
          <p:cNvPr id="8" name="TextBox 35">
            <a:extLst>
              <a:ext uri="{FF2B5EF4-FFF2-40B4-BE49-F238E27FC236}">
                <a16:creationId xmlns:a16="http://schemas.microsoft.com/office/drawing/2014/main" id="{93EF59DC-D199-D52F-2583-EDED3F13F229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extLst>
      <p:ext uri="{BB962C8B-B14F-4D97-AF65-F5344CB8AC3E}">
        <p14:creationId xmlns:p14="http://schemas.microsoft.com/office/powerpoint/2010/main" val="58773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"/>
    </mc:Choice>
    <mc:Fallback xmlns="">
      <p:transition spd="slow" advTm="1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870554" y="3354784"/>
            <a:ext cx="1843068" cy="864951"/>
            <a:chOff x="0" y="0"/>
            <a:chExt cx="660514" cy="3099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6273" y="3354784"/>
            <a:ext cx="11977727" cy="417723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43659" y="926781"/>
            <a:ext cx="9632682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1"/>
              </a:lnSpc>
            </a:pPr>
            <a:r>
              <a:rPr lang="en-US" sz="5617" dirty="0">
                <a:solidFill>
                  <a:srgbClr val="F9452E"/>
                </a:solidFill>
                <a:latin typeface="League Spartan"/>
              </a:rPr>
              <a:t>Ask your GP practice about it today</a:t>
            </a:r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6C9CC0DD-3021-44F2-E221-62B5B4515400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3F0AFA10-A989-FFFE-D336-A273828286A5}"/>
              </a:ext>
            </a:extLst>
          </p:cNvPr>
          <p:cNvSpPr txBox="1"/>
          <p:nvPr/>
        </p:nvSpPr>
        <p:spPr>
          <a:xfrm>
            <a:off x="340997" y="153775"/>
            <a:ext cx="1927003" cy="18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6"/>
              </a:lnSpc>
            </a:pPr>
            <a:r>
              <a:rPr lang="en-US" sz="1111" b="1" dirty="0">
                <a:solidFill>
                  <a:srgbClr val="000000"/>
                </a:solidFill>
                <a:latin typeface="Open Sans Bold"/>
              </a:rPr>
              <a:t>2023 Conexus Healthcare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A4501A07-033E-7147-8B16-EDD08207E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41" y="125212"/>
            <a:ext cx="209937" cy="229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1"/>
    </mc:Choice>
    <mc:Fallback xmlns="">
      <p:transition spd="slow" advTm="5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870554" y="3354784"/>
            <a:ext cx="1843068" cy="864951"/>
            <a:chOff x="0" y="0"/>
            <a:chExt cx="660514" cy="3099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6273" y="3354784"/>
            <a:ext cx="11977727" cy="417723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43659" y="926781"/>
            <a:ext cx="9632682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1"/>
              </a:lnSpc>
            </a:pPr>
            <a:r>
              <a:rPr lang="en-US" sz="5617" dirty="0">
                <a:solidFill>
                  <a:srgbClr val="F9452E"/>
                </a:solidFill>
                <a:latin typeface="League Spartan"/>
              </a:rPr>
              <a:t>Ask your GP practice about it today</a:t>
            </a:r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AD1099EA-5EE1-A606-6519-244783A3882B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9D0A3F1B-20AB-52BE-7D1B-3DA37CDDC136}"/>
              </a:ext>
            </a:extLst>
          </p:cNvPr>
          <p:cNvSpPr txBox="1"/>
          <p:nvPr/>
        </p:nvSpPr>
        <p:spPr>
          <a:xfrm>
            <a:off x="340997" y="153775"/>
            <a:ext cx="1927003" cy="18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6"/>
              </a:lnSpc>
            </a:pPr>
            <a:r>
              <a:rPr lang="en-US" sz="1111" b="1" dirty="0">
                <a:solidFill>
                  <a:srgbClr val="000000"/>
                </a:solidFill>
                <a:latin typeface="Open Sans Bold"/>
              </a:rPr>
              <a:t>2023 Conexus Healthcare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D798C4F-87EA-6434-CEA5-EF03FD41D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41" y="125212"/>
            <a:ext cx="209937" cy="2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"/>
    </mc:Choice>
    <mc:Fallback xmlns="">
      <p:transition spd="slow" advTm="1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70554" y="3354784"/>
            <a:ext cx="1843068" cy="864951"/>
            <a:chOff x="0" y="0"/>
            <a:chExt cx="660514" cy="3099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253550" y="1747776"/>
            <a:ext cx="11758255" cy="1188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42"/>
              </a:lnSpc>
            </a:pPr>
            <a:r>
              <a:rPr lang="en-US" sz="6887">
                <a:solidFill>
                  <a:srgbClr val="545454"/>
                </a:solidFill>
                <a:latin typeface="Barlow Medium"/>
              </a:rPr>
              <a:t>Not feeling well?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54" r="12333" b="86629"/>
          <a:stretch/>
        </p:blipFill>
        <p:spPr>
          <a:xfrm>
            <a:off x="0" y="5508675"/>
            <a:ext cx="13309600" cy="20478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8712" y="309342"/>
            <a:ext cx="3987862" cy="7250658"/>
          </a:xfrm>
          <a:prstGeom prst="rect">
            <a:avLst/>
          </a:prstGeom>
        </p:spPr>
      </p:pic>
      <p:sp>
        <p:nvSpPr>
          <p:cNvPr id="11" name="TextBox 35">
            <a:extLst>
              <a:ext uri="{FF2B5EF4-FFF2-40B4-BE49-F238E27FC236}">
                <a16:creationId xmlns:a16="http://schemas.microsoft.com/office/drawing/2014/main" id="{1BA553CA-2742-2AC2-67D9-DF6918EA5B72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5"/>
    </mc:Choice>
    <mc:Fallback xmlns="">
      <p:transition spd="slow" advTm="4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70554" y="3354784"/>
            <a:ext cx="1843068" cy="864951"/>
            <a:chOff x="0" y="0"/>
            <a:chExt cx="660514" cy="3099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253550" y="1747776"/>
            <a:ext cx="11758255" cy="1188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42"/>
              </a:lnSpc>
            </a:pPr>
            <a:r>
              <a:rPr lang="en-US" sz="6887">
                <a:solidFill>
                  <a:srgbClr val="545454"/>
                </a:solidFill>
                <a:latin typeface="Barlow Medium"/>
              </a:rPr>
              <a:t>Not feeling well?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54" r="12333" b="86629"/>
          <a:stretch/>
        </p:blipFill>
        <p:spPr>
          <a:xfrm>
            <a:off x="0" y="5508675"/>
            <a:ext cx="13309600" cy="20478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8712" y="309342"/>
            <a:ext cx="3987862" cy="7250658"/>
          </a:xfrm>
          <a:prstGeom prst="rect">
            <a:avLst/>
          </a:prstGeom>
        </p:spPr>
      </p:pic>
      <p:sp>
        <p:nvSpPr>
          <p:cNvPr id="11" name="TextBox 35">
            <a:extLst>
              <a:ext uri="{FF2B5EF4-FFF2-40B4-BE49-F238E27FC236}">
                <a16:creationId xmlns:a16="http://schemas.microsoft.com/office/drawing/2014/main" id="{9F8F45EB-1254-C8F8-6076-C287618519C1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5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"/>
    </mc:Choice>
    <mc:Fallback xmlns="">
      <p:transition spd="slow" advTm="1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870554" y="3354784"/>
            <a:ext cx="1843068" cy="864951"/>
            <a:chOff x="0" y="0"/>
            <a:chExt cx="660514" cy="3099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42497" y="301460"/>
            <a:ext cx="9235006" cy="610664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07404" y="5508675"/>
            <a:ext cx="12156596" cy="1495516"/>
            <a:chOff x="0" y="0"/>
            <a:chExt cx="3923691" cy="482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23691" cy="482696"/>
            </a:xfrm>
            <a:custGeom>
              <a:avLst/>
              <a:gdLst/>
              <a:ahLst/>
              <a:cxnLst/>
              <a:rect l="l" t="t" r="r" b="b"/>
              <a:pathLst>
                <a:path w="3923691" h="482696">
                  <a:moveTo>
                    <a:pt x="23563" y="0"/>
                  </a:moveTo>
                  <a:lnTo>
                    <a:pt x="3900128" y="0"/>
                  </a:lnTo>
                  <a:cubicBezTo>
                    <a:pt x="3913141" y="0"/>
                    <a:pt x="3923691" y="10550"/>
                    <a:pt x="3923691" y="23563"/>
                  </a:cubicBezTo>
                  <a:lnTo>
                    <a:pt x="3923691" y="459133"/>
                  </a:lnTo>
                  <a:cubicBezTo>
                    <a:pt x="3923691" y="465382"/>
                    <a:pt x="3921209" y="471376"/>
                    <a:pt x="3916790" y="475795"/>
                  </a:cubicBezTo>
                  <a:cubicBezTo>
                    <a:pt x="3912370" y="480214"/>
                    <a:pt x="3906377" y="482696"/>
                    <a:pt x="3900128" y="482696"/>
                  </a:cubicBezTo>
                  <a:lnTo>
                    <a:pt x="23563" y="482696"/>
                  </a:lnTo>
                  <a:cubicBezTo>
                    <a:pt x="17314" y="482696"/>
                    <a:pt x="11321" y="480214"/>
                    <a:pt x="6902" y="475795"/>
                  </a:cubicBezTo>
                  <a:cubicBezTo>
                    <a:pt x="2483" y="471376"/>
                    <a:pt x="0" y="465382"/>
                    <a:pt x="0" y="459133"/>
                  </a:cubicBezTo>
                  <a:lnTo>
                    <a:pt x="0" y="23563"/>
                  </a:lnTo>
                  <a:cubicBezTo>
                    <a:pt x="0" y="17314"/>
                    <a:pt x="2483" y="11321"/>
                    <a:pt x="6902" y="6902"/>
                  </a:cubicBezTo>
                  <a:cubicBezTo>
                    <a:pt x="11321" y="2483"/>
                    <a:pt x="17314" y="0"/>
                    <a:pt x="235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16931" y="5613701"/>
            <a:ext cx="12086138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>
                <a:solidFill>
                  <a:srgbClr val="545454"/>
                </a:solidFill>
                <a:latin typeface="Barlow Medium"/>
              </a:rPr>
              <a:t>When you feel ill and ring your GP practice, you just want to see someone fast so that you can feel better again.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67E9694C-5524-EB35-F2DA-E58603C5CC49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1"/>
    </mc:Choice>
    <mc:Fallback xmlns="">
      <p:transition spd="slow" advTm="11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870554" y="3354784"/>
            <a:ext cx="1843068" cy="864951"/>
            <a:chOff x="0" y="0"/>
            <a:chExt cx="660514" cy="3099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42497" y="301460"/>
            <a:ext cx="9235006" cy="610664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07404" y="5508675"/>
            <a:ext cx="12156596" cy="1495516"/>
            <a:chOff x="0" y="0"/>
            <a:chExt cx="3923691" cy="482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23691" cy="482696"/>
            </a:xfrm>
            <a:custGeom>
              <a:avLst/>
              <a:gdLst/>
              <a:ahLst/>
              <a:cxnLst/>
              <a:rect l="l" t="t" r="r" b="b"/>
              <a:pathLst>
                <a:path w="3923691" h="482696">
                  <a:moveTo>
                    <a:pt x="23563" y="0"/>
                  </a:moveTo>
                  <a:lnTo>
                    <a:pt x="3900128" y="0"/>
                  </a:lnTo>
                  <a:cubicBezTo>
                    <a:pt x="3913141" y="0"/>
                    <a:pt x="3923691" y="10550"/>
                    <a:pt x="3923691" y="23563"/>
                  </a:cubicBezTo>
                  <a:lnTo>
                    <a:pt x="3923691" y="459133"/>
                  </a:lnTo>
                  <a:cubicBezTo>
                    <a:pt x="3923691" y="465382"/>
                    <a:pt x="3921209" y="471376"/>
                    <a:pt x="3916790" y="475795"/>
                  </a:cubicBezTo>
                  <a:cubicBezTo>
                    <a:pt x="3912370" y="480214"/>
                    <a:pt x="3906377" y="482696"/>
                    <a:pt x="3900128" y="482696"/>
                  </a:cubicBezTo>
                  <a:lnTo>
                    <a:pt x="23563" y="482696"/>
                  </a:lnTo>
                  <a:cubicBezTo>
                    <a:pt x="17314" y="482696"/>
                    <a:pt x="11321" y="480214"/>
                    <a:pt x="6902" y="475795"/>
                  </a:cubicBezTo>
                  <a:cubicBezTo>
                    <a:pt x="2483" y="471376"/>
                    <a:pt x="0" y="465382"/>
                    <a:pt x="0" y="459133"/>
                  </a:cubicBezTo>
                  <a:lnTo>
                    <a:pt x="0" y="23563"/>
                  </a:lnTo>
                  <a:cubicBezTo>
                    <a:pt x="0" y="17314"/>
                    <a:pt x="2483" y="11321"/>
                    <a:pt x="6902" y="6902"/>
                  </a:cubicBezTo>
                  <a:cubicBezTo>
                    <a:pt x="11321" y="2483"/>
                    <a:pt x="17314" y="0"/>
                    <a:pt x="235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16931" y="5613701"/>
            <a:ext cx="12086138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>
                <a:solidFill>
                  <a:srgbClr val="545454"/>
                </a:solidFill>
                <a:latin typeface="Barlow Medium"/>
              </a:rPr>
              <a:t>When you feel ill and ring your GP practice, you just want to see someone fast so that you can feel better again.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54E8D12D-1904-E985-7EC5-4E0CB23027D5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4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"/>
    </mc:Choice>
    <mc:Fallback xmlns="">
      <p:transition spd="slow" advTm="1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14929" y="2190798"/>
            <a:ext cx="1843068" cy="864951"/>
            <a:chOff x="0" y="0"/>
            <a:chExt cx="660514" cy="3099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9793" y="1443040"/>
            <a:ext cx="7394914" cy="1495516"/>
            <a:chOff x="0" y="0"/>
            <a:chExt cx="2386800" cy="4826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86800" cy="482696"/>
            </a:xfrm>
            <a:custGeom>
              <a:avLst/>
              <a:gdLst/>
              <a:ahLst/>
              <a:cxnLst/>
              <a:rect l="l" t="t" r="r" b="b"/>
              <a:pathLst>
                <a:path w="2386800" h="482696">
                  <a:moveTo>
                    <a:pt x="38736" y="0"/>
                  </a:moveTo>
                  <a:lnTo>
                    <a:pt x="2348064" y="0"/>
                  </a:lnTo>
                  <a:cubicBezTo>
                    <a:pt x="2358337" y="0"/>
                    <a:pt x="2368190" y="4081"/>
                    <a:pt x="2375454" y="11346"/>
                  </a:cubicBezTo>
                  <a:cubicBezTo>
                    <a:pt x="2382719" y="18610"/>
                    <a:pt x="2386800" y="28463"/>
                    <a:pt x="2386800" y="38736"/>
                  </a:cubicBezTo>
                  <a:lnTo>
                    <a:pt x="2386800" y="443960"/>
                  </a:lnTo>
                  <a:cubicBezTo>
                    <a:pt x="2386800" y="465353"/>
                    <a:pt x="2369457" y="482696"/>
                    <a:pt x="2348064" y="482696"/>
                  </a:cubicBezTo>
                  <a:lnTo>
                    <a:pt x="38736" y="482696"/>
                  </a:lnTo>
                  <a:cubicBezTo>
                    <a:pt x="28463" y="482696"/>
                    <a:pt x="18610" y="478615"/>
                    <a:pt x="11346" y="471351"/>
                  </a:cubicBezTo>
                  <a:cubicBezTo>
                    <a:pt x="4081" y="464086"/>
                    <a:pt x="0" y="454234"/>
                    <a:pt x="0" y="443960"/>
                  </a:cubicBezTo>
                  <a:lnTo>
                    <a:pt x="0" y="38736"/>
                  </a:lnTo>
                  <a:cubicBezTo>
                    <a:pt x="0" y="28463"/>
                    <a:pt x="4081" y="18610"/>
                    <a:pt x="11346" y="11346"/>
                  </a:cubicBezTo>
                  <a:cubicBezTo>
                    <a:pt x="18610" y="4081"/>
                    <a:pt x="28463" y="0"/>
                    <a:pt x="387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3612" y="1551527"/>
            <a:ext cx="7151495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>
                <a:solidFill>
                  <a:srgbClr val="545454"/>
                </a:solidFill>
                <a:latin typeface="Barlow Medium"/>
              </a:rPr>
              <a:t>Sometimes though, the GP isn't really the best person to see.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18769" y="463617"/>
            <a:ext cx="5145881" cy="7201614"/>
          </a:xfrm>
          <a:prstGeom prst="rect">
            <a:avLst/>
          </a:prstGeom>
        </p:spPr>
      </p:pic>
      <p:sp>
        <p:nvSpPr>
          <p:cNvPr id="14" name="TextBox 35">
            <a:extLst>
              <a:ext uri="{FF2B5EF4-FFF2-40B4-BE49-F238E27FC236}">
                <a16:creationId xmlns:a16="http://schemas.microsoft.com/office/drawing/2014/main" id="{48BD2BC7-9E2E-FF63-39E4-CF84D9444907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4"/>
    </mc:Choice>
    <mc:Fallback xmlns="">
      <p:transition spd="slow" advTm="5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14929" y="2190798"/>
            <a:ext cx="1843068" cy="864951"/>
            <a:chOff x="0" y="0"/>
            <a:chExt cx="660514" cy="3099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514" cy="309979"/>
            </a:xfrm>
            <a:custGeom>
              <a:avLst/>
              <a:gdLst/>
              <a:ahLst/>
              <a:cxnLst/>
              <a:rect l="l" t="t" r="r" b="b"/>
              <a:pathLst>
                <a:path w="660514" h="309979">
                  <a:moveTo>
                    <a:pt x="0" y="0"/>
                  </a:moveTo>
                  <a:lnTo>
                    <a:pt x="660514" y="0"/>
                  </a:lnTo>
                  <a:lnTo>
                    <a:pt x="660514" y="309979"/>
                  </a:lnTo>
                  <a:lnTo>
                    <a:pt x="0" y="309979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9793" y="1443040"/>
            <a:ext cx="7394914" cy="1495516"/>
            <a:chOff x="0" y="0"/>
            <a:chExt cx="2386800" cy="4826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86800" cy="482696"/>
            </a:xfrm>
            <a:custGeom>
              <a:avLst/>
              <a:gdLst/>
              <a:ahLst/>
              <a:cxnLst/>
              <a:rect l="l" t="t" r="r" b="b"/>
              <a:pathLst>
                <a:path w="2386800" h="482696">
                  <a:moveTo>
                    <a:pt x="38736" y="0"/>
                  </a:moveTo>
                  <a:lnTo>
                    <a:pt x="2348064" y="0"/>
                  </a:lnTo>
                  <a:cubicBezTo>
                    <a:pt x="2358337" y="0"/>
                    <a:pt x="2368190" y="4081"/>
                    <a:pt x="2375454" y="11346"/>
                  </a:cubicBezTo>
                  <a:cubicBezTo>
                    <a:pt x="2382719" y="18610"/>
                    <a:pt x="2386800" y="28463"/>
                    <a:pt x="2386800" y="38736"/>
                  </a:cubicBezTo>
                  <a:lnTo>
                    <a:pt x="2386800" y="443960"/>
                  </a:lnTo>
                  <a:cubicBezTo>
                    <a:pt x="2386800" y="465353"/>
                    <a:pt x="2369457" y="482696"/>
                    <a:pt x="2348064" y="482696"/>
                  </a:cubicBezTo>
                  <a:lnTo>
                    <a:pt x="38736" y="482696"/>
                  </a:lnTo>
                  <a:cubicBezTo>
                    <a:pt x="28463" y="482696"/>
                    <a:pt x="18610" y="478615"/>
                    <a:pt x="11346" y="471351"/>
                  </a:cubicBezTo>
                  <a:cubicBezTo>
                    <a:pt x="4081" y="464086"/>
                    <a:pt x="0" y="454234"/>
                    <a:pt x="0" y="443960"/>
                  </a:cubicBezTo>
                  <a:lnTo>
                    <a:pt x="0" y="38736"/>
                  </a:lnTo>
                  <a:cubicBezTo>
                    <a:pt x="0" y="28463"/>
                    <a:pt x="4081" y="18610"/>
                    <a:pt x="11346" y="11346"/>
                  </a:cubicBezTo>
                  <a:cubicBezTo>
                    <a:pt x="18610" y="4081"/>
                    <a:pt x="28463" y="0"/>
                    <a:pt x="387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3612" y="1551527"/>
            <a:ext cx="7151495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>
                <a:solidFill>
                  <a:srgbClr val="545454"/>
                </a:solidFill>
                <a:latin typeface="Barlow Medium"/>
              </a:rPr>
              <a:t>Sometimes though, the GP isn't really the best person to see.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b="86629"/>
          <a:stretch/>
        </p:blipFill>
        <p:spPr>
          <a:xfrm>
            <a:off x="0" y="5508675"/>
            <a:ext cx="17062458" cy="20478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18769" y="463617"/>
            <a:ext cx="5145881" cy="7201614"/>
          </a:xfrm>
          <a:prstGeom prst="rect">
            <a:avLst/>
          </a:prstGeom>
        </p:spPr>
      </p:pic>
      <p:sp>
        <p:nvSpPr>
          <p:cNvPr id="14" name="TextBox 35">
            <a:extLst>
              <a:ext uri="{FF2B5EF4-FFF2-40B4-BE49-F238E27FC236}">
                <a16:creationId xmlns:a16="http://schemas.microsoft.com/office/drawing/2014/main" id="{3489426A-4EA0-D0F8-C2CE-E9453BE85BB2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3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"/>
    </mc:Choice>
    <mc:Fallback xmlns="">
      <p:transition spd="slow" advTm="1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461930" cy="7560000"/>
            <a:chOff x="0" y="0"/>
            <a:chExt cx="48244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4452" cy="2709333"/>
            </a:xfrm>
            <a:custGeom>
              <a:avLst/>
              <a:gdLst/>
              <a:ahLst/>
              <a:cxnLst/>
              <a:rect l="l" t="t" r="r" b="b"/>
              <a:pathLst>
                <a:path w="4824452" h="2709333">
                  <a:moveTo>
                    <a:pt x="0" y="0"/>
                  </a:moveTo>
                  <a:lnTo>
                    <a:pt x="4824452" y="0"/>
                  </a:lnTo>
                  <a:lnTo>
                    <a:pt x="48244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F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599" r="27147" b="80923"/>
          <a:stretch/>
        </p:blipFill>
        <p:spPr>
          <a:xfrm>
            <a:off x="0" y="4634895"/>
            <a:ext cx="13555007" cy="2921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35710" y="437463"/>
            <a:ext cx="2032460" cy="47366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60117" y="437463"/>
            <a:ext cx="1696588" cy="47366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298077" y="437463"/>
            <a:ext cx="1567406" cy="4736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80828" y="544931"/>
            <a:ext cx="1304592" cy="462919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07404" y="5508675"/>
            <a:ext cx="12295664" cy="1495516"/>
            <a:chOff x="0" y="0"/>
            <a:chExt cx="3968577" cy="482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68578" cy="482696"/>
            </a:xfrm>
            <a:custGeom>
              <a:avLst/>
              <a:gdLst/>
              <a:ahLst/>
              <a:cxnLst/>
              <a:rect l="l" t="t" r="r" b="b"/>
              <a:pathLst>
                <a:path w="3968578" h="482696">
                  <a:moveTo>
                    <a:pt x="23297" y="0"/>
                  </a:moveTo>
                  <a:lnTo>
                    <a:pt x="3945281" y="0"/>
                  </a:lnTo>
                  <a:cubicBezTo>
                    <a:pt x="3951459" y="0"/>
                    <a:pt x="3957385" y="2454"/>
                    <a:pt x="3961754" y="6824"/>
                  </a:cubicBezTo>
                  <a:cubicBezTo>
                    <a:pt x="3966123" y="11193"/>
                    <a:pt x="3968578" y="17118"/>
                    <a:pt x="3968578" y="23297"/>
                  </a:cubicBezTo>
                  <a:lnTo>
                    <a:pt x="3968578" y="459399"/>
                  </a:lnTo>
                  <a:cubicBezTo>
                    <a:pt x="3968578" y="472266"/>
                    <a:pt x="3958147" y="482696"/>
                    <a:pt x="3945281" y="482696"/>
                  </a:cubicBezTo>
                  <a:lnTo>
                    <a:pt x="23297" y="482696"/>
                  </a:lnTo>
                  <a:cubicBezTo>
                    <a:pt x="17118" y="482696"/>
                    <a:pt x="11193" y="480242"/>
                    <a:pt x="6824" y="475873"/>
                  </a:cubicBezTo>
                  <a:cubicBezTo>
                    <a:pt x="2454" y="471504"/>
                    <a:pt x="0" y="465578"/>
                    <a:pt x="0" y="459399"/>
                  </a:cubicBezTo>
                  <a:lnTo>
                    <a:pt x="0" y="23297"/>
                  </a:lnTo>
                  <a:cubicBezTo>
                    <a:pt x="0" y="17118"/>
                    <a:pt x="2454" y="11193"/>
                    <a:pt x="6824" y="6824"/>
                  </a:cubicBezTo>
                  <a:cubicBezTo>
                    <a:pt x="11193" y="2454"/>
                    <a:pt x="17118" y="0"/>
                    <a:pt x="23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2168" y="5606501"/>
            <a:ext cx="12086138" cy="119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3387">
                <a:solidFill>
                  <a:srgbClr val="545454"/>
                </a:solidFill>
                <a:latin typeface="Barlow Medium"/>
              </a:rPr>
              <a:t>It could be the pharmacist, a mental health nurse, a social prescriber or the physiotherapist.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F18E91B6-1F21-E4C5-021B-F81A02BB8993}"/>
              </a:ext>
            </a:extLst>
          </p:cNvPr>
          <p:cNvSpPr txBox="1"/>
          <p:nvPr/>
        </p:nvSpPr>
        <p:spPr>
          <a:xfrm>
            <a:off x="11461499" y="196850"/>
            <a:ext cx="17430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arlow Medium"/>
              </a:rPr>
              <a:t>[insert logo here]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1"/>
    </mc:Choice>
    <mc:Fallback xmlns="">
      <p:transition spd="slow" advTm="12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ddef22-6f20-40aa-8fde-f08d528e8be3">
      <Terms xmlns="http://schemas.microsoft.com/office/infopath/2007/PartnerControls"/>
    </lcf76f155ced4ddcb4097134ff3c332f>
    <TaxCatchAll xmlns="3d553109-48b2-40df-91e8-79024974e8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7579F4C2C114997CF8E3D76815EC9" ma:contentTypeVersion="17" ma:contentTypeDescription="Create a new document." ma:contentTypeScope="" ma:versionID="408fc7ba15113c60d7ee00ab5fd79a91">
  <xsd:schema xmlns:xsd="http://www.w3.org/2001/XMLSchema" xmlns:xs="http://www.w3.org/2001/XMLSchema" xmlns:p="http://schemas.microsoft.com/office/2006/metadata/properties" xmlns:ns2="3d553109-48b2-40df-91e8-79024974e895" xmlns:ns3="1cddef22-6f20-40aa-8fde-f08d528e8be3" targetNamespace="http://schemas.microsoft.com/office/2006/metadata/properties" ma:root="true" ma:fieldsID="cdf595ef423d0ed6b1d08ae9d20a14ef" ns2:_="" ns3:_="">
    <xsd:import namespace="3d553109-48b2-40df-91e8-79024974e895"/>
    <xsd:import namespace="1cddef22-6f20-40aa-8fde-f08d528e8b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53109-48b2-40df-91e8-79024974e8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baa0bf-2826-4990-8725-501b4cd68a4b}" ma:internalName="TaxCatchAll" ma:showField="CatchAllData" ma:web="3d553109-48b2-40df-91e8-79024974e8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def22-6f20-40aa-8fde-f08d528e8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954e59d-03be-42a5-b45f-b19b5eff3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493F8A-4D88-4510-AD70-3D72A90E4A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2253BA-7182-4422-BC58-FED34F87A997}">
  <ds:schemaRefs>
    <ds:schemaRef ds:uri="059c7f98-2056-411b-8418-a6760b9b60f7"/>
    <ds:schemaRef ds:uri="f08b26ae-27d7-441b-b012-f4910caf1b8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BDB754-7769-485B-93D1-EEDCBD9157EF}"/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551</Words>
  <Application>Microsoft Office PowerPoint</Application>
  <PresentationFormat>Custom</PresentationFormat>
  <Paragraphs>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Barlow Medium</vt:lpstr>
      <vt:lpstr>Calibri</vt:lpstr>
      <vt:lpstr>Open Sans Bold</vt:lpstr>
      <vt:lpstr>League Spartan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Nav Animation</dc:title>
  <dc:creator>Kate Whitaker</dc:creator>
  <cp:lastModifiedBy>Kate Whitaker</cp:lastModifiedBy>
  <cp:revision>1</cp:revision>
  <dcterms:created xsi:type="dcterms:W3CDTF">2006-08-16T00:00:00Z</dcterms:created>
  <dcterms:modified xsi:type="dcterms:W3CDTF">2023-01-31T15:21:31Z</dcterms:modified>
  <dc:identifier>DAFPkoa1Kuk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0x010100F047BC23B9EFFD46B9675998CF1B8A37</vt:lpwstr>
  </property>
  <property fmtid="{D5CDD505-2E9C-101B-9397-08002B2CF9AE}" pid="3" name="MediaServiceImageTags">
    <vt:lpwstr/>
  </property>
</Properties>
</file>