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9CCF6-6939-1491-38D0-16923D9FD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9A966-6742-968C-5BDA-0D28092F5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F57A8-89D9-8410-5EB4-F12F2423F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774D-B604-425C-9FB7-DFF90F5A76C7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D4880-DB33-D889-90ED-8CEF2AF06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D7FE5-498F-4E14-2626-4C119ED99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E05E-BCF8-4321-8BBE-7C669FB093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26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37059-23E0-F8D1-7941-22B128F70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47CE2C-D6B2-4565-A0FC-A1189CD95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4BDC2-CEF2-B0F2-F9FD-4ADC95B89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774D-B604-425C-9FB7-DFF90F5A76C7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17D8F-355A-F7F5-38A2-4BDC5E92E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D0338-744F-C786-A4A0-7BFD26CF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E05E-BCF8-4321-8BBE-7C669FB093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47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14D21-1D46-3F24-AEA4-9A12005C2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8C60D6-564A-BCC4-6360-37A7AFCB63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071E1-4CED-C177-3081-854CF3725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774D-B604-425C-9FB7-DFF90F5A76C7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9284C-5062-E6B1-EB70-0D23498B3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25532-B969-1532-6E77-21EE3A38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E05E-BCF8-4321-8BBE-7C669FB093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01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7EF21-048A-1242-077D-D3B5D2BD2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19575-36F1-5083-DB5C-B967A47A1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8DDC2-41F7-0157-F629-51500969F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774D-B604-425C-9FB7-DFF90F5A76C7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D13D0-8A8B-9A35-F690-3D5871B39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9FA5C-B1D4-E1A9-DCBA-2A8F11AA2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E05E-BCF8-4321-8BBE-7C669FB093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08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4B49D-76B9-476C-9C89-8D2203766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676E3-7707-C497-F921-47602390A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F5E87-4A08-EB23-4225-21F55CE50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774D-B604-425C-9FB7-DFF90F5A76C7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CA8AA-92DD-7FA7-B2A8-E46766E3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4A93D-C84F-84D7-F99D-2E4C9A6AC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E05E-BCF8-4321-8BBE-7C669FB093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95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C15FA-260C-F6D5-A13C-7B741C261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DB03F-65FD-75E6-FFF5-675042B09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4F0B0-4210-DE8C-ACAA-F5291803F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C6EE3A-5EAD-88CC-1D9E-D9D2D6FF3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774D-B604-425C-9FB7-DFF90F5A76C7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29E02-F88B-E009-EF17-2FF8F07A8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5252F2-4A3D-9F4D-AC75-F8E6A0AB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E05E-BCF8-4321-8BBE-7C669FB093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30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E6ECC-4503-1468-F7BC-75AF58534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A9753-0750-C523-C5A9-2B0FA55CB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9C1453-85C8-F6F9-8CD7-710124A84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8A2980-615B-FB2E-DACB-A677CEA545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156A6A-CA5D-F09C-113C-085E39AD25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CFE77C-5377-3909-2135-A8DD6BA7B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774D-B604-425C-9FB7-DFF90F5A76C7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3A5988-7491-0356-B1BA-C6F3B49E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638201-F454-1475-AB1C-B18798029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E05E-BCF8-4321-8BBE-7C669FB093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18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3BC4C-6AC7-5256-5694-75F96F60A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8C0C08-D600-88AC-BF08-885F8525F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774D-B604-425C-9FB7-DFF90F5A76C7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A3A8B-EBCD-BCC0-7273-6B259996D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11F3BB-02E8-AE44-313E-843ECA4D3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E05E-BCF8-4321-8BBE-7C669FB093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67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87C11C-2FBA-7F93-2D50-72EE57CA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774D-B604-425C-9FB7-DFF90F5A76C7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016C2-A621-1357-4ABA-AF9FB5FC5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E4DA5-1FEF-E609-30B6-7299AE8F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E05E-BCF8-4321-8BBE-7C669FB093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3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3B5A8-4B40-B769-70BE-81ED8D277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0001E-F1E2-24B4-FA28-C3F672833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55A238-CF41-0ED6-FC81-728A68D26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3F661-C374-0ECB-D669-94DEBEF9A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774D-B604-425C-9FB7-DFF90F5A76C7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D0447-A2BE-4EAB-E4B1-D165683E1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CDE7B-0818-71EE-469F-C41075B5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E05E-BCF8-4321-8BBE-7C669FB093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49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B2706-540D-8624-BE09-7D2B06925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1E5FB5-6C34-443D-A83F-CDF2834D5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335E8-90A6-CCC5-5DDF-0A5DE2798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94175-F22E-1257-776A-94AE04D79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774D-B604-425C-9FB7-DFF90F5A76C7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C4864-BA03-F940-BC61-A72DE9CF5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113C4-9256-2E82-5C19-F92A3681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E05E-BCF8-4321-8BBE-7C669FB093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12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BFD360-E0CD-48DE-70BE-0078BD65B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C262B-1F3C-CECC-6ECA-19308DAB7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BD201-531B-823C-3B7F-83039DA16D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2774D-B604-425C-9FB7-DFF90F5A76C7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01522-A0BA-143C-3134-F466AF2FD3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85586-8800-3DC1-2FC0-D4BB3C92E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EE05E-BCF8-4321-8BBE-7C669FB093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2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B6CA49C-5C54-8455-A489-8076F3342D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" y="0"/>
            <a:ext cx="1214956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8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and white background&#10;&#10;Description automatically generated">
            <a:extLst>
              <a:ext uri="{FF2B5EF4-FFF2-40B4-BE49-F238E27FC236}">
                <a16:creationId xmlns:a16="http://schemas.microsoft.com/office/drawing/2014/main" id="{284624E3-FF99-2AB3-069E-E78802320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427" y="1"/>
            <a:ext cx="12266428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7D0A4A-0F3A-49F7-2F7B-5A65C6C5BC38}"/>
              </a:ext>
            </a:extLst>
          </p:cNvPr>
          <p:cNvSpPr txBox="1"/>
          <p:nvPr/>
        </p:nvSpPr>
        <p:spPr>
          <a:xfrm>
            <a:off x="5054345" y="3244334"/>
            <a:ext cx="2008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 Feedback Here</a:t>
            </a:r>
          </a:p>
        </p:txBody>
      </p:sp>
    </p:spTree>
    <p:extLst>
      <p:ext uri="{BB962C8B-B14F-4D97-AF65-F5344CB8AC3E}">
        <p14:creationId xmlns:p14="http://schemas.microsoft.com/office/powerpoint/2010/main" val="143782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website&#10;&#10;Description automatically generated">
            <a:extLst>
              <a:ext uri="{FF2B5EF4-FFF2-40B4-BE49-F238E27FC236}">
                <a16:creationId xmlns:a16="http://schemas.microsoft.com/office/drawing/2014/main" id="{D1FD4C53-D0C4-109F-F1E6-777B700D51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147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and white background&#10;&#10;Description automatically generated">
            <a:extLst>
              <a:ext uri="{FF2B5EF4-FFF2-40B4-BE49-F238E27FC236}">
                <a16:creationId xmlns:a16="http://schemas.microsoft.com/office/drawing/2014/main" id="{B3D86B8F-3579-8EF6-66B7-A965F31D3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2" y="1"/>
            <a:ext cx="12180938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F9246F-D07D-EFD6-7AEC-DD98C7DF15FE}"/>
              </a:ext>
            </a:extLst>
          </p:cNvPr>
          <p:cNvSpPr txBox="1"/>
          <p:nvPr/>
        </p:nvSpPr>
        <p:spPr>
          <a:xfrm>
            <a:off x="5054345" y="3244334"/>
            <a:ext cx="2008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 Feedback Here</a:t>
            </a:r>
          </a:p>
        </p:txBody>
      </p:sp>
    </p:spTree>
    <p:extLst>
      <p:ext uri="{BB962C8B-B14F-4D97-AF65-F5344CB8AC3E}">
        <p14:creationId xmlns:p14="http://schemas.microsoft.com/office/powerpoint/2010/main" val="63683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and white background&#10;&#10;Description automatically generated">
            <a:extLst>
              <a:ext uri="{FF2B5EF4-FFF2-40B4-BE49-F238E27FC236}">
                <a16:creationId xmlns:a16="http://schemas.microsoft.com/office/drawing/2014/main" id="{7B7ACD8C-A77C-AFA8-F563-DD47D1D198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210511" cy="685800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2F956F8-44DF-7859-3590-02EA6287AE6D}"/>
              </a:ext>
            </a:extLst>
          </p:cNvPr>
          <p:cNvSpPr txBox="1"/>
          <p:nvPr/>
        </p:nvSpPr>
        <p:spPr>
          <a:xfrm>
            <a:off x="5054345" y="3244334"/>
            <a:ext cx="2008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 Feedback Here</a:t>
            </a:r>
          </a:p>
        </p:txBody>
      </p:sp>
    </p:spTree>
    <p:extLst>
      <p:ext uri="{BB962C8B-B14F-4D97-AF65-F5344CB8AC3E}">
        <p14:creationId xmlns:p14="http://schemas.microsoft.com/office/powerpoint/2010/main" val="350946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and white background&#10;&#10;Description automatically generated">
            <a:extLst>
              <a:ext uri="{FF2B5EF4-FFF2-40B4-BE49-F238E27FC236}">
                <a16:creationId xmlns:a16="http://schemas.microsoft.com/office/drawing/2014/main" id="{FE9F131F-70B5-0A5C-B22B-E00D930609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386" y="0"/>
            <a:ext cx="12266515" cy="66772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FEF508-7533-809A-69D9-3F823DAF3178}"/>
              </a:ext>
            </a:extLst>
          </p:cNvPr>
          <p:cNvSpPr txBox="1"/>
          <p:nvPr/>
        </p:nvSpPr>
        <p:spPr>
          <a:xfrm>
            <a:off x="5054345" y="3244334"/>
            <a:ext cx="2008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 Feedback Here</a:t>
            </a:r>
          </a:p>
        </p:txBody>
      </p:sp>
    </p:spTree>
    <p:extLst>
      <p:ext uri="{BB962C8B-B14F-4D97-AF65-F5344CB8AC3E}">
        <p14:creationId xmlns:p14="http://schemas.microsoft.com/office/powerpoint/2010/main" val="687015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and orange rectangle with a white rectangle&#10;&#10;Description automatically generated">
            <a:extLst>
              <a:ext uri="{FF2B5EF4-FFF2-40B4-BE49-F238E27FC236}">
                <a16:creationId xmlns:a16="http://schemas.microsoft.com/office/drawing/2014/main" id="{C58D35FF-2E1E-4582-46AF-E3877FDD84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41241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C56C492-8150-002D-13FB-A59327A273AA}"/>
              </a:ext>
            </a:extLst>
          </p:cNvPr>
          <p:cNvSpPr txBox="1"/>
          <p:nvPr/>
        </p:nvSpPr>
        <p:spPr>
          <a:xfrm>
            <a:off x="5054345" y="3244334"/>
            <a:ext cx="2008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 Feedback Here</a:t>
            </a:r>
          </a:p>
        </p:txBody>
      </p:sp>
    </p:spTree>
    <p:extLst>
      <p:ext uri="{BB962C8B-B14F-4D97-AF65-F5344CB8AC3E}">
        <p14:creationId xmlns:p14="http://schemas.microsoft.com/office/powerpoint/2010/main" val="158709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47579F4C2C114997CF8E3D76815EC9" ma:contentTypeVersion="17" ma:contentTypeDescription="Create a new document." ma:contentTypeScope="" ma:versionID="408fc7ba15113c60d7ee00ab5fd79a91">
  <xsd:schema xmlns:xsd="http://www.w3.org/2001/XMLSchema" xmlns:xs="http://www.w3.org/2001/XMLSchema" xmlns:p="http://schemas.microsoft.com/office/2006/metadata/properties" xmlns:ns2="3d553109-48b2-40df-91e8-79024974e895" xmlns:ns3="1cddef22-6f20-40aa-8fde-f08d528e8be3" targetNamespace="http://schemas.microsoft.com/office/2006/metadata/properties" ma:root="true" ma:fieldsID="cdf595ef423d0ed6b1d08ae9d20a14ef" ns2:_="" ns3:_="">
    <xsd:import namespace="3d553109-48b2-40df-91e8-79024974e895"/>
    <xsd:import namespace="1cddef22-6f20-40aa-8fde-f08d528e8be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553109-48b2-40df-91e8-79024974e89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dbaa0bf-2826-4990-8725-501b4cd68a4b}" ma:internalName="TaxCatchAll" ma:showField="CatchAllData" ma:web="3d553109-48b2-40df-91e8-79024974e8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def22-6f20-40aa-8fde-f08d528e8b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954e59d-03be-42a5-b45f-b19b5eff30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553109-48b2-40df-91e8-79024974e895" xsi:nil="true"/>
    <lcf76f155ced4ddcb4097134ff3c332f xmlns="1cddef22-6f20-40aa-8fde-f08d528e8be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46E7646-6EFE-47C5-8A18-AF636509D87F}"/>
</file>

<file path=customXml/itemProps2.xml><?xml version="1.0" encoding="utf-8"?>
<ds:datastoreItem xmlns:ds="http://schemas.openxmlformats.org/officeDocument/2006/customXml" ds:itemID="{F44D79E3-60B4-4D93-AF0F-547FA03300D6}"/>
</file>

<file path=customXml/itemProps3.xml><?xml version="1.0" encoding="utf-8"?>
<ds:datastoreItem xmlns:ds="http://schemas.openxmlformats.org/officeDocument/2006/customXml" ds:itemID="{D7C06BB9-20DF-4468-B926-F7ECB848B9FE}"/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</Words>
  <Application>Microsoft Office PowerPoint</Application>
  <PresentationFormat>Widescreen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Roe</dc:creator>
  <cp:lastModifiedBy>Luke Roe</cp:lastModifiedBy>
  <cp:revision>1</cp:revision>
  <dcterms:created xsi:type="dcterms:W3CDTF">2023-10-20T08:28:44Z</dcterms:created>
  <dcterms:modified xsi:type="dcterms:W3CDTF">2023-10-20T08:52:49Z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0x0101009E47579F4C2C114997CF8E3D76815EC9</vt:lpwstr>
  </property>
</Properties>
</file>