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2EF99-2811-8E45-FCBF-314AB579D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BD8815-2E41-F226-2DB4-E6FE2A5A30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7E582-2EEA-22B8-C39A-63AF2DCE6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A5063-C302-608B-AD4D-610E0B19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91525-F1DF-E4E8-3957-970CA1DE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51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FD37F-D555-68BE-7E55-2F479091B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CA6877-7EF7-8F54-4824-45D7220F1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B6588-E9E9-89ED-2B9D-AD3986294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C0C8E-E451-79D5-CC2C-6A377E7A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0DB98-FE79-6972-0CEA-28211ADB4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36B3B0-3B9D-7CA6-9F21-EBEA9DD18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31B405-E98C-1FBD-829D-2E77E750F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E0F-932B-4CC7-0A37-0E3D01732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1620A-6AA3-7249-6E57-D039FEAFF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40319-1101-CA58-486B-812BABD7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5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67F5B-0BAC-5A04-8417-C18D8D65D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4D009-E8D0-9BD5-AA56-904BDC6E3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92464-33EF-FFCE-D386-8FE1F7B36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71D52-1D90-9FFC-57D5-1B8E47D2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0FFA6-69AB-47A9-FF64-E7537584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54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A2696-C85B-61B7-96C5-DB3B907F5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CE7F2C-61BC-4A6F-1A2A-41FCD209B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3E3AF-0EDD-18E2-BB14-4778912BF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DC239-B68D-BC8F-1AC1-5F12954EC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58BED-17CA-9227-C74C-B90F6F828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2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0BBFE-87C8-FFC8-E3F0-C155ECBC6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EF2BB-F885-DB5B-D3F0-F60A44007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9CFE13-2825-0FC2-6AAC-66A997F98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1C17E-6326-DAE1-6928-BE70C9F3D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9FA13-28EF-B544-37B2-E4F59C7B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8216B-D160-CBBE-DD39-07A68A4A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32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D6E23-DAE9-C0FD-C8DD-428493665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051D2-3E41-D297-7CB0-0FCAA811C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FCC0F5-1BDC-2F50-01CA-860FE173C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3AB5ED-5651-099E-33D5-B8874D1EC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8118B3-F4AE-5A9E-8BB8-2007B38C22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15ADFD-FF61-5CE8-D2FB-1000A6DCD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B5D41D-B985-C23A-C523-D2FA7CDEC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73BB14-B605-A572-EDDE-B278B6689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30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00D6D-D644-FDC4-F662-87638A300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FE5DB0-F382-9235-5C77-AB20088A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F5C62-CC6D-0D90-A1E7-80EF56A47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28CC08-9BC9-96EB-58D8-269F0C002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54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7A41E6-139E-4932-AA0A-6528DDDE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4BD03D-9BFB-92B5-D0B7-25E96B72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059D6-3AB4-2CD6-7EDB-CC5CFD388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73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42E5E-B257-8A22-EBE8-2375F3DDD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C8296-1547-2D15-F89B-DED3B9B38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BC4129-7A82-E77B-AD30-1E2356626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B842E-EAF7-D6D6-005C-4670E3D27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7F4B3-F421-D3A2-FBD0-B36CC3D83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C4B71-614C-D913-0F1B-E893F779C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49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81317-7343-BCD4-94D1-E5AF5EA1C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35562F-D64B-A85E-E629-CEE8EE2D7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C6F66-DB96-93E7-F511-165D7C6E9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E06A2-90A0-529D-0616-14D79420A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C707E-7493-7B28-936A-E6592793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01F2F-97BF-5992-75A3-A22E18751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66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9EBE03-3C13-B799-E750-4411D87F0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D8212-E740-5E2A-FB35-A60058E58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BBFB6-FF70-6222-A2AD-47845A9006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C8046-0B31-4E05-A29A-17A05AF5EE37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FBD65-F69D-3E15-0EDB-9D090E50C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CE2C5-D8D0-D4E5-FB5F-88075BED9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1486-4F58-42E3-BAA2-1855C554E7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8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B9965A-D34E-69BF-AA38-010B8C9BFC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0"/>
            <a:ext cx="122758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93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heart with a cross in hands&#10;&#10;Description automatically generated">
            <a:extLst>
              <a:ext uri="{FF2B5EF4-FFF2-40B4-BE49-F238E27FC236}">
                <a16:creationId xmlns:a16="http://schemas.microsoft.com/office/drawing/2014/main" id="{7A054CE6-6BDA-E0D3-D540-6968EFC547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9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wearing scrubs&#10;&#10;Description automatically generated">
            <a:extLst>
              <a:ext uri="{FF2B5EF4-FFF2-40B4-BE49-F238E27FC236}">
                <a16:creationId xmlns:a16="http://schemas.microsoft.com/office/drawing/2014/main" id="{FBE8D228-4C23-2289-8C67-2D12E4887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20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standing in front of a purple sign&#10;&#10;Description automatically generated">
            <a:extLst>
              <a:ext uri="{FF2B5EF4-FFF2-40B4-BE49-F238E27FC236}">
                <a16:creationId xmlns:a16="http://schemas.microsoft.com/office/drawing/2014/main" id="{93675329-D7E6-F8F3-BD62-E986374230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8723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435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47579F4C2C114997CF8E3D76815EC9" ma:contentTypeVersion="17" ma:contentTypeDescription="Create a new document." ma:contentTypeScope="" ma:versionID="408fc7ba15113c60d7ee00ab5fd79a91">
  <xsd:schema xmlns:xsd="http://www.w3.org/2001/XMLSchema" xmlns:xs="http://www.w3.org/2001/XMLSchema" xmlns:p="http://schemas.microsoft.com/office/2006/metadata/properties" xmlns:ns2="3d553109-48b2-40df-91e8-79024974e895" xmlns:ns3="1cddef22-6f20-40aa-8fde-f08d528e8be3" targetNamespace="http://schemas.microsoft.com/office/2006/metadata/properties" ma:root="true" ma:fieldsID="cdf595ef423d0ed6b1d08ae9d20a14ef" ns2:_="" ns3:_="">
    <xsd:import namespace="3d553109-48b2-40df-91e8-79024974e895"/>
    <xsd:import namespace="1cddef22-6f20-40aa-8fde-f08d528e8be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553109-48b2-40df-91e8-79024974e89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dbaa0bf-2826-4990-8725-501b4cd68a4b}" ma:internalName="TaxCatchAll" ma:showField="CatchAllData" ma:web="3d553109-48b2-40df-91e8-79024974e8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def22-6f20-40aa-8fde-f08d528e8b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954e59d-03be-42a5-b45f-b19b5eff30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553109-48b2-40df-91e8-79024974e895" xsi:nil="true"/>
    <lcf76f155ced4ddcb4097134ff3c332f xmlns="1cddef22-6f20-40aa-8fde-f08d528e8be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2B2BE0B-55C1-47A4-BEE8-B80D25D179EF}"/>
</file>

<file path=customXml/itemProps2.xml><?xml version="1.0" encoding="utf-8"?>
<ds:datastoreItem xmlns:ds="http://schemas.openxmlformats.org/officeDocument/2006/customXml" ds:itemID="{248806D8-AC47-4B99-BEE5-D177FD1D0791}"/>
</file>

<file path=customXml/itemProps3.xml><?xml version="1.0" encoding="utf-8"?>
<ds:datastoreItem xmlns:ds="http://schemas.openxmlformats.org/officeDocument/2006/customXml" ds:itemID="{32E62B60-4334-4978-A7C3-A3BAAEC6DF56}"/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Roe</dc:creator>
  <cp:lastModifiedBy>Luke Roe</cp:lastModifiedBy>
  <cp:revision>1</cp:revision>
  <dcterms:created xsi:type="dcterms:W3CDTF">2023-10-19T11:35:00Z</dcterms:created>
  <dcterms:modified xsi:type="dcterms:W3CDTF">2023-10-20T08:28:36Z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0x0101009E47579F4C2C114997CF8E3D76815EC9</vt:lpwstr>
  </property>
</Properties>
</file>