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0693400" cy="7556500"/>
  <p:notesSz cx="6858000" cy="9144000"/>
  <p:embeddedFontLst>
    <p:embeddedFont>
      <p:font typeface="Avenir Next LT Pro" panose="020B050402020202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E22"/>
    <a:srgbClr val="B760E6"/>
    <a:srgbClr val="EEDBF9"/>
    <a:srgbClr val="DEB6F4"/>
    <a:srgbClr val="FDD6A1"/>
    <a:srgbClr val="4A50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A40BDB-A368-4E26-AFA8-7865B6DB07BB}" v="11" dt="2023-01-30T10:34:18.3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9" d="100"/>
          <a:sy n="89" d="100"/>
        </p:scale>
        <p:origin x="1812" y="3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4.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Whitaker" userId="011a20d6-022e-490e-8742-3fee805944a8" providerId="ADAL" clId="{5A1D37C2-792B-4AB5-A909-072294041796}"/>
    <pc:docChg chg="undo redo custSel addSld modSld">
      <pc:chgData name="Kate Whitaker" userId="011a20d6-022e-490e-8742-3fee805944a8" providerId="ADAL" clId="{5A1D37C2-792B-4AB5-A909-072294041796}" dt="2023-01-05T15:45:26.398" v="1539" actId="207"/>
      <pc:docMkLst>
        <pc:docMk/>
      </pc:docMkLst>
      <pc:sldChg chg="addSp delSp modSp mod">
        <pc:chgData name="Kate Whitaker" userId="011a20d6-022e-490e-8742-3fee805944a8" providerId="ADAL" clId="{5A1D37C2-792B-4AB5-A909-072294041796}" dt="2023-01-05T15:43:35.909" v="1535" actId="207"/>
        <pc:sldMkLst>
          <pc:docMk/>
          <pc:sldMk cId="0" sldId="256"/>
        </pc:sldMkLst>
        <pc:spChg chg="mod">
          <ac:chgData name="Kate Whitaker" userId="011a20d6-022e-490e-8742-3fee805944a8" providerId="ADAL" clId="{5A1D37C2-792B-4AB5-A909-072294041796}" dt="2023-01-05T15:31:34.634" v="1481" actId="207"/>
          <ac:spMkLst>
            <pc:docMk/>
            <pc:sldMk cId="0" sldId="256"/>
            <ac:spMk id="3" creationId="{00000000-0000-0000-0000-000000000000}"/>
          </ac:spMkLst>
        </pc:spChg>
        <pc:spChg chg="mod">
          <ac:chgData name="Kate Whitaker" userId="011a20d6-022e-490e-8742-3fee805944a8" providerId="ADAL" clId="{5A1D37C2-792B-4AB5-A909-072294041796}" dt="2023-01-05T15:31:34.634" v="1481" actId="207"/>
          <ac:spMkLst>
            <pc:docMk/>
            <pc:sldMk cId="0" sldId="256"/>
            <ac:spMk id="4" creationId="{00000000-0000-0000-0000-000000000000}"/>
          </ac:spMkLst>
        </pc:spChg>
        <pc:spChg chg="mod">
          <ac:chgData name="Kate Whitaker" userId="011a20d6-022e-490e-8742-3fee805944a8" providerId="ADAL" clId="{5A1D37C2-792B-4AB5-A909-072294041796}" dt="2023-01-05T15:31:45.397" v="1482" actId="207"/>
          <ac:spMkLst>
            <pc:docMk/>
            <pc:sldMk cId="0" sldId="256"/>
            <ac:spMk id="6" creationId="{00000000-0000-0000-0000-000000000000}"/>
          </ac:spMkLst>
        </pc:spChg>
        <pc:spChg chg="mod">
          <ac:chgData name="Kate Whitaker" userId="011a20d6-022e-490e-8742-3fee805944a8" providerId="ADAL" clId="{5A1D37C2-792B-4AB5-A909-072294041796}" dt="2022-11-23T13:23:41.346" v="86" actId="20577"/>
          <ac:spMkLst>
            <pc:docMk/>
            <pc:sldMk cId="0" sldId="256"/>
            <ac:spMk id="7" creationId="{00000000-0000-0000-0000-000000000000}"/>
          </ac:spMkLst>
        </pc:spChg>
        <pc:spChg chg="del">
          <ac:chgData name="Kate Whitaker" userId="011a20d6-022e-490e-8742-3fee805944a8" providerId="ADAL" clId="{5A1D37C2-792B-4AB5-A909-072294041796}" dt="2022-11-25T10:53:41.025" v="356" actId="478"/>
          <ac:spMkLst>
            <pc:docMk/>
            <pc:sldMk cId="0" sldId="256"/>
            <ac:spMk id="12" creationId="{35311082-688C-A4B2-3E44-75B8F6662162}"/>
          </ac:spMkLst>
        </pc:spChg>
        <pc:grpChg chg="mod">
          <ac:chgData name="Kate Whitaker" userId="011a20d6-022e-490e-8742-3fee805944a8" providerId="ADAL" clId="{5A1D37C2-792B-4AB5-A909-072294041796}" dt="2023-01-05T15:31:34.634" v="1481" actId="207"/>
          <ac:grpSpMkLst>
            <pc:docMk/>
            <pc:sldMk cId="0" sldId="256"/>
            <ac:grpSpMk id="2" creationId="{00000000-0000-0000-0000-000000000000}"/>
          </ac:grpSpMkLst>
        </pc:grpChg>
        <pc:picChg chg="mod">
          <ac:chgData name="Kate Whitaker" userId="011a20d6-022e-490e-8742-3fee805944a8" providerId="ADAL" clId="{5A1D37C2-792B-4AB5-A909-072294041796}" dt="2023-01-05T15:43:35.909" v="1535" actId="207"/>
          <ac:picMkLst>
            <pc:docMk/>
            <pc:sldMk cId="0" sldId="256"/>
            <ac:picMk id="5" creationId="{00000000-0000-0000-0000-000000000000}"/>
          </ac:picMkLst>
        </pc:picChg>
        <pc:picChg chg="add del mod">
          <ac:chgData name="Kate Whitaker" userId="011a20d6-022e-490e-8742-3fee805944a8" providerId="ADAL" clId="{5A1D37C2-792B-4AB5-A909-072294041796}" dt="2022-11-25T10:53:37.322" v="355" actId="478"/>
          <ac:picMkLst>
            <pc:docMk/>
            <pc:sldMk cId="0" sldId="256"/>
            <ac:picMk id="13" creationId="{FDC8A1DC-02EB-9DA8-26F3-EF7759B742FF}"/>
          </ac:picMkLst>
        </pc:picChg>
      </pc:sldChg>
      <pc:sldChg chg="addSp modSp mod">
        <pc:chgData name="Kate Whitaker" userId="011a20d6-022e-490e-8742-3fee805944a8" providerId="ADAL" clId="{5A1D37C2-792B-4AB5-A909-072294041796}" dt="2023-01-05T15:43:44.812" v="1538" actId="208"/>
        <pc:sldMkLst>
          <pc:docMk/>
          <pc:sldMk cId="0" sldId="257"/>
        </pc:sldMkLst>
        <pc:spChg chg="mod">
          <ac:chgData name="Kate Whitaker" userId="011a20d6-022e-490e-8742-3fee805944a8" providerId="ADAL" clId="{5A1D37C2-792B-4AB5-A909-072294041796}" dt="2022-12-02T14:59:49.570" v="1297" actId="1035"/>
          <ac:spMkLst>
            <pc:docMk/>
            <pc:sldMk cId="0" sldId="257"/>
            <ac:spMk id="7" creationId="{00000000-0000-0000-0000-000000000000}"/>
          </ac:spMkLst>
        </pc:spChg>
        <pc:grpChg chg="mod">
          <ac:chgData name="Kate Whitaker" userId="011a20d6-022e-490e-8742-3fee805944a8" providerId="ADAL" clId="{5A1D37C2-792B-4AB5-A909-072294041796}" dt="2022-12-02T14:59:49.570" v="1297" actId="1035"/>
          <ac:grpSpMkLst>
            <pc:docMk/>
            <pc:sldMk cId="0" sldId="257"/>
            <ac:grpSpMk id="3" creationId="{00000000-0000-0000-0000-000000000000}"/>
          </ac:grpSpMkLst>
        </pc:grpChg>
        <pc:picChg chg="mod">
          <ac:chgData name="Kate Whitaker" userId="011a20d6-022e-490e-8742-3fee805944a8" providerId="ADAL" clId="{5A1D37C2-792B-4AB5-A909-072294041796}" dt="2023-01-05T15:43:44.812" v="1538" actId="208"/>
          <ac:picMkLst>
            <pc:docMk/>
            <pc:sldMk cId="0" sldId="257"/>
            <ac:picMk id="6" creationId="{00000000-0000-0000-0000-000000000000}"/>
          </ac:picMkLst>
        </pc:picChg>
        <pc:picChg chg="add mod">
          <ac:chgData name="Kate Whitaker" userId="011a20d6-022e-490e-8742-3fee805944a8" providerId="ADAL" clId="{5A1D37C2-792B-4AB5-A909-072294041796}" dt="2022-11-25T10:53:25.889" v="353"/>
          <ac:picMkLst>
            <pc:docMk/>
            <pc:sldMk cId="0" sldId="257"/>
            <ac:picMk id="9" creationId="{B8353920-2C57-967A-ECA6-E8A20418823E}"/>
          </ac:picMkLst>
        </pc:picChg>
      </pc:sldChg>
      <pc:sldChg chg="addSp delSp modSp mod">
        <pc:chgData name="Kate Whitaker" userId="011a20d6-022e-490e-8742-3fee805944a8" providerId="ADAL" clId="{5A1D37C2-792B-4AB5-A909-072294041796}" dt="2023-01-05T15:41:26.652" v="1529"/>
        <pc:sldMkLst>
          <pc:docMk/>
          <pc:sldMk cId="0" sldId="258"/>
        </pc:sldMkLst>
        <pc:spChg chg="mod">
          <ac:chgData name="Kate Whitaker" userId="011a20d6-022e-490e-8742-3fee805944a8" providerId="ADAL" clId="{5A1D37C2-792B-4AB5-A909-072294041796}" dt="2022-11-23T13:17:34.739" v="41" actId="20577"/>
          <ac:spMkLst>
            <pc:docMk/>
            <pc:sldMk cId="0" sldId="258"/>
            <ac:spMk id="7" creationId="{00000000-0000-0000-0000-000000000000}"/>
          </ac:spMkLst>
        </pc:spChg>
        <pc:spChg chg="mod">
          <ac:chgData name="Kate Whitaker" userId="011a20d6-022e-490e-8742-3fee805944a8" providerId="ADAL" clId="{5A1D37C2-792B-4AB5-A909-072294041796}" dt="2022-11-23T13:17:48.186" v="44" actId="14100"/>
          <ac:spMkLst>
            <pc:docMk/>
            <pc:sldMk cId="0" sldId="258"/>
            <ac:spMk id="8" creationId="{00000000-0000-0000-0000-000000000000}"/>
          </ac:spMkLst>
        </pc:spChg>
        <pc:spChg chg="mod">
          <ac:chgData name="Kate Whitaker" userId="011a20d6-022e-490e-8742-3fee805944a8" providerId="ADAL" clId="{5A1D37C2-792B-4AB5-A909-072294041796}" dt="2023-01-05T15:33:24.130" v="1492" actId="207"/>
          <ac:spMkLst>
            <pc:docMk/>
            <pc:sldMk cId="0" sldId="258"/>
            <ac:spMk id="9" creationId="{00000000-0000-0000-0000-000000000000}"/>
          </ac:spMkLst>
        </pc:spChg>
        <pc:spChg chg="mod">
          <ac:chgData name="Kate Whitaker" userId="011a20d6-022e-490e-8742-3fee805944a8" providerId="ADAL" clId="{5A1D37C2-792B-4AB5-A909-072294041796}" dt="2022-11-23T13:16:56.998" v="4" actId="2711"/>
          <ac:spMkLst>
            <pc:docMk/>
            <pc:sldMk cId="0" sldId="258"/>
            <ac:spMk id="10" creationId="{00000000-0000-0000-0000-000000000000}"/>
          </ac:spMkLst>
        </pc:spChg>
        <pc:spChg chg="mod">
          <ac:chgData name="Kate Whitaker" userId="011a20d6-022e-490e-8742-3fee805944a8" providerId="ADAL" clId="{5A1D37C2-792B-4AB5-A909-072294041796}" dt="2023-01-05T15:33:27.457" v="1493" actId="207"/>
          <ac:spMkLst>
            <pc:docMk/>
            <pc:sldMk cId="0" sldId="258"/>
            <ac:spMk id="11" creationId="{00000000-0000-0000-0000-000000000000}"/>
          </ac:spMkLst>
        </pc:spChg>
        <pc:picChg chg="del mod">
          <ac:chgData name="Kate Whitaker" userId="011a20d6-022e-490e-8742-3fee805944a8" providerId="ADAL" clId="{5A1D37C2-792B-4AB5-A909-072294041796}" dt="2023-01-05T15:41:26.120" v="1528" actId="478"/>
          <ac:picMkLst>
            <pc:docMk/>
            <pc:sldMk cId="0" sldId="258"/>
            <ac:picMk id="3" creationId="{00000000-0000-0000-0000-000000000000}"/>
          </ac:picMkLst>
        </pc:picChg>
        <pc:picChg chg="add mod">
          <ac:chgData name="Kate Whitaker" userId="011a20d6-022e-490e-8742-3fee805944a8" providerId="ADAL" clId="{5A1D37C2-792B-4AB5-A909-072294041796}" dt="2022-11-25T10:53:24.717" v="352"/>
          <ac:picMkLst>
            <pc:docMk/>
            <pc:sldMk cId="0" sldId="258"/>
            <ac:picMk id="13" creationId="{E21108B0-9AED-4D33-4BEC-56B3C31F023B}"/>
          </ac:picMkLst>
        </pc:picChg>
        <pc:picChg chg="add mod">
          <ac:chgData name="Kate Whitaker" userId="011a20d6-022e-490e-8742-3fee805944a8" providerId="ADAL" clId="{5A1D37C2-792B-4AB5-A909-072294041796}" dt="2023-01-05T15:41:26.652" v="1529"/>
          <ac:picMkLst>
            <pc:docMk/>
            <pc:sldMk cId="0" sldId="258"/>
            <ac:picMk id="14" creationId="{37209EF0-BA41-534A-4849-C94407C48CCE}"/>
          </ac:picMkLst>
        </pc:picChg>
      </pc:sldChg>
      <pc:sldChg chg="addSp modSp mod">
        <pc:chgData name="Kate Whitaker" userId="011a20d6-022e-490e-8742-3fee805944a8" providerId="ADAL" clId="{5A1D37C2-792B-4AB5-A909-072294041796}" dt="2023-01-05T15:33:48.436" v="1497" actId="207"/>
        <pc:sldMkLst>
          <pc:docMk/>
          <pc:sldMk cId="0" sldId="259"/>
        </pc:sldMkLst>
        <pc:spChg chg="mod">
          <ac:chgData name="Kate Whitaker" userId="011a20d6-022e-490e-8742-3fee805944a8" providerId="ADAL" clId="{5A1D37C2-792B-4AB5-A909-072294041796}" dt="2022-11-23T13:18:13.851" v="47" actId="2711"/>
          <ac:spMkLst>
            <pc:docMk/>
            <pc:sldMk cId="0" sldId="259"/>
            <ac:spMk id="4" creationId="{00000000-0000-0000-0000-000000000000}"/>
          </ac:spMkLst>
        </pc:spChg>
        <pc:spChg chg="mod">
          <ac:chgData name="Kate Whitaker" userId="011a20d6-022e-490e-8742-3fee805944a8" providerId="ADAL" clId="{5A1D37C2-792B-4AB5-A909-072294041796}" dt="2022-11-23T13:18:07.556" v="46" actId="2711"/>
          <ac:spMkLst>
            <pc:docMk/>
            <pc:sldMk cId="0" sldId="259"/>
            <ac:spMk id="5" creationId="{00000000-0000-0000-0000-000000000000}"/>
          </ac:spMkLst>
        </pc:spChg>
        <pc:spChg chg="mod">
          <ac:chgData name="Kate Whitaker" userId="011a20d6-022e-490e-8742-3fee805944a8" providerId="ADAL" clId="{5A1D37C2-792B-4AB5-A909-072294041796}" dt="2022-11-23T13:17:59.574" v="45" actId="2711"/>
          <ac:spMkLst>
            <pc:docMk/>
            <pc:sldMk cId="0" sldId="259"/>
            <ac:spMk id="6" creationId="{00000000-0000-0000-0000-000000000000}"/>
          </ac:spMkLst>
        </pc:spChg>
        <pc:spChg chg="mod">
          <ac:chgData name="Kate Whitaker" userId="011a20d6-022e-490e-8742-3fee805944a8" providerId="ADAL" clId="{5A1D37C2-792B-4AB5-A909-072294041796}" dt="2023-01-05T15:33:33.940" v="1494" actId="207"/>
          <ac:spMkLst>
            <pc:docMk/>
            <pc:sldMk cId="0" sldId="259"/>
            <ac:spMk id="7" creationId="{00000000-0000-0000-0000-000000000000}"/>
          </ac:spMkLst>
        </pc:spChg>
        <pc:picChg chg="mod">
          <ac:chgData name="Kate Whitaker" userId="011a20d6-022e-490e-8742-3fee805944a8" providerId="ADAL" clId="{5A1D37C2-792B-4AB5-A909-072294041796}" dt="2023-01-05T15:33:48.436" v="1497" actId="207"/>
          <ac:picMkLst>
            <pc:docMk/>
            <pc:sldMk cId="0" sldId="259"/>
            <ac:picMk id="3" creationId="{00000000-0000-0000-0000-000000000000}"/>
          </ac:picMkLst>
        </pc:picChg>
        <pc:picChg chg="mod">
          <ac:chgData name="Kate Whitaker" userId="011a20d6-022e-490e-8742-3fee805944a8" providerId="ADAL" clId="{5A1D37C2-792B-4AB5-A909-072294041796}" dt="2023-01-05T15:33:39.300" v="1495" actId="207"/>
          <ac:picMkLst>
            <pc:docMk/>
            <pc:sldMk cId="0" sldId="259"/>
            <ac:picMk id="8" creationId="{00000000-0000-0000-0000-000000000000}"/>
          </ac:picMkLst>
        </pc:picChg>
        <pc:picChg chg="add mod">
          <ac:chgData name="Kate Whitaker" userId="011a20d6-022e-490e-8742-3fee805944a8" providerId="ADAL" clId="{5A1D37C2-792B-4AB5-A909-072294041796}" dt="2022-11-25T10:53:22.938" v="351"/>
          <ac:picMkLst>
            <pc:docMk/>
            <pc:sldMk cId="0" sldId="259"/>
            <ac:picMk id="10" creationId="{03E6AB83-00A2-8ABA-327C-D9E73A71F2A5}"/>
          </ac:picMkLst>
        </pc:picChg>
      </pc:sldChg>
      <pc:sldChg chg="addSp delSp modSp mod">
        <pc:chgData name="Kate Whitaker" userId="011a20d6-022e-490e-8742-3fee805944a8" providerId="ADAL" clId="{5A1D37C2-792B-4AB5-A909-072294041796}" dt="2023-01-05T15:35:58.080" v="1512" actId="208"/>
        <pc:sldMkLst>
          <pc:docMk/>
          <pc:sldMk cId="0" sldId="260"/>
        </pc:sldMkLst>
        <pc:spChg chg="mod topLvl">
          <ac:chgData name="Kate Whitaker" userId="011a20d6-022e-490e-8742-3fee805944a8" providerId="ADAL" clId="{5A1D37C2-792B-4AB5-A909-072294041796}" dt="2023-01-05T15:35:58.080" v="1512" actId="208"/>
          <ac:spMkLst>
            <pc:docMk/>
            <pc:sldMk cId="0" sldId="260"/>
            <ac:spMk id="7" creationId="{00000000-0000-0000-0000-000000000000}"/>
          </ac:spMkLst>
        </pc:spChg>
        <pc:spChg chg="del mod topLvl">
          <ac:chgData name="Kate Whitaker" userId="011a20d6-022e-490e-8742-3fee805944a8" providerId="ADAL" clId="{5A1D37C2-792B-4AB5-A909-072294041796}" dt="2023-01-05T15:34:08.860" v="1499" actId="478"/>
          <ac:spMkLst>
            <pc:docMk/>
            <pc:sldMk cId="0" sldId="260"/>
            <ac:spMk id="8" creationId="{00000000-0000-0000-0000-000000000000}"/>
          </ac:spMkLst>
        </pc:spChg>
        <pc:spChg chg="mod">
          <ac:chgData name="Kate Whitaker" userId="011a20d6-022e-490e-8742-3fee805944a8" providerId="ADAL" clId="{5A1D37C2-792B-4AB5-A909-072294041796}" dt="2022-12-02T14:29:55.787" v="1141" actId="207"/>
          <ac:spMkLst>
            <pc:docMk/>
            <pc:sldMk cId="0" sldId="260"/>
            <ac:spMk id="9" creationId="{00000000-0000-0000-0000-000000000000}"/>
          </ac:spMkLst>
        </pc:spChg>
        <pc:spChg chg="del mod">
          <ac:chgData name="Kate Whitaker" userId="011a20d6-022e-490e-8742-3fee805944a8" providerId="ADAL" clId="{5A1D37C2-792B-4AB5-A909-072294041796}" dt="2022-11-29T11:54:01.425" v="924" actId="478"/>
          <ac:spMkLst>
            <pc:docMk/>
            <pc:sldMk cId="0" sldId="260"/>
            <ac:spMk id="10" creationId="{00000000-0000-0000-0000-000000000000}"/>
          </ac:spMkLst>
        </pc:spChg>
        <pc:spChg chg="del mod">
          <ac:chgData name="Kate Whitaker" userId="011a20d6-022e-490e-8742-3fee805944a8" providerId="ADAL" clId="{5A1D37C2-792B-4AB5-A909-072294041796}" dt="2022-11-29T11:53:58.658" v="923" actId="478"/>
          <ac:spMkLst>
            <pc:docMk/>
            <pc:sldMk cId="0" sldId="260"/>
            <ac:spMk id="11" creationId="{00000000-0000-0000-0000-000000000000}"/>
          </ac:spMkLst>
        </pc:spChg>
        <pc:spChg chg="add">
          <ac:chgData name="Kate Whitaker" userId="011a20d6-022e-490e-8742-3fee805944a8" providerId="ADAL" clId="{5A1D37C2-792B-4AB5-A909-072294041796}" dt="2022-12-01T17:02:00.319" v="1032" actId="22"/>
          <ac:spMkLst>
            <pc:docMk/>
            <pc:sldMk cId="0" sldId="260"/>
            <ac:spMk id="11" creationId="{EF74B7CF-2346-96D3-9F6B-C93178D4D025}"/>
          </ac:spMkLst>
        </pc:spChg>
        <pc:spChg chg="mod">
          <ac:chgData name="Kate Whitaker" userId="011a20d6-022e-490e-8742-3fee805944a8" providerId="ADAL" clId="{5A1D37C2-792B-4AB5-A909-072294041796}" dt="2023-01-05T15:34:26.380" v="1501" actId="207"/>
          <ac:spMkLst>
            <pc:docMk/>
            <pc:sldMk cId="0" sldId="260"/>
            <ac:spMk id="12" creationId="{00000000-0000-0000-0000-000000000000}"/>
          </ac:spMkLst>
        </pc:spChg>
        <pc:spChg chg="mod">
          <ac:chgData name="Kate Whitaker" userId="011a20d6-022e-490e-8742-3fee805944a8" providerId="ADAL" clId="{5A1D37C2-792B-4AB5-A909-072294041796}" dt="2022-11-23T13:19:27.507" v="58" actId="113"/>
          <ac:spMkLst>
            <pc:docMk/>
            <pc:sldMk cId="0" sldId="260"/>
            <ac:spMk id="13" creationId="{00000000-0000-0000-0000-000000000000}"/>
          </ac:spMkLst>
        </pc:spChg>
        <pc:spChg chg="mod">
          <ac:chgData name="Kate Whitaker" userId="011a20d6-022e-490e-8742-3fee805944a8" providerId="ADAL" clId="{5A1D37C2-792B-4AB5-A909-072294041796}" dt="2022-11-23T13:19:40.619" v="60" actId="114"/>
          <ac:spMkLst>
            <pc:docMk/>
            <pc:sldMk cId="0" sldId="260"/>
            <ac:spMk id="14" creationId="{00000000-0000-0000-0000-000000000000}"/>
          </ac:spMkLst>
        </pc:spChg>
        <pc:grpChg chg="mod">
          <ac:chgData name="Kate Whitaker" userId="011a20d6-022e-490e-8742-3fee805944a8" providerId="ADAL" clId="{5A1D37C2-792B-4AB5-A909-072294041796}" dt="2022-12-02T14:55:13.761" v="1273" actId="1038"/>
          <ac:grpSpMkLst>
            <pc:docMk/>
            <pc:sldMk cId="0" sldId="260"/>
            <ac:grpSpMk id="3" creationId="{00000000-0000-0000-0000-000000000000}"/>
          </ac:grpSpMkLst>
        </pc:grpChg>
        <pc:grpChg chg="del mod">
          <ac:chgData name="Kate Whitaker" userId="011a20d6-022e-490e-8742-3fee805944a8" providerId="ADAL" clId="{5A1D37C2-792B-4AB5-A909-072294041796}" dt="2023-01-05T15:34:08.860" v="1499" actId="478"/>
          <ac:grpSpMkLst>
            <pc:docMk/>
            <pc:sldMk cId="0" sldId="260"/>
            <ac:grpSpMk id="6" creationId="{00000000-0000-0000-0000-000000000000}"/>
          </ac:grpSpMkLst>
        </pc:grpChg>
        <pc:picChg chg="mod">
          <ac:chgData name="Kate Whitaker" userId="011a20d6-022e-490e-8742-3fee805944a8" providerId="ADAL" clId="{5A1D37C2-792B-4AB5-A909-072294041796}" dt="2023-01-05T15:34:23.284" v="1500" actId="207"/>
          <ac:picMkLst>
            <pc:docMk/>
            <pc:sldMk cId="0" sldId="260"/>
            <ac:picMk id="15" creationId="{00000000-0000-0000-0000-000000000000}"/>
          </ac:picMkLst>
        </pc:picChg>
        <pc:picChg chg="add mod">
          <ac:chgData name="Kate Whitaker" userId="011a20d6-022e-490e-8742-3fee805944a8" providerId="ADAL" clId="{5A1D37C2-792B-4AB5-A909-072294041796}" dt="2022-11-25T10:53:22.023" v="350"/>
          <ac:picMkLst>
            <pc:docMk/>
            <pc:sldMk cId="0" sldId="260"/>
            <ac:picMk id="16" creationId="{2F436ED1-EED2-834A-355D-E2B75CEA9C11}"/>
          </ac:picMkLst>
        </pc:picChg>
        <pc:picChg chg="add mod">
          <ac:chgData name="Kate Whitaker" userId="011a20d6-022e-490e-8742-3fee805944a8" providerId="ADAL" clId="{5A1D37C2-792B-4AB5-A909-072294041796}" dt="2023-01-05T15:35:21.496" v="1507" actId="207"/>
          <ac:picMkLst>
            <pc:docMk/>
            <pc:sldMk cId="0" sldId="260"/>
            <ac:picMk id="17" creationId="{A7B6D6A7-A79D-B2D0-50EB-044C77937DF6}"/>
          </ac:picMkLst>
        </pc:picChg>
      </pc:sldChg>
      <pc:sldChg chg="addSp delSp modSp mod">
        <pc:chgData name="Kate Whitaker" userId="011a20d6-022e-490e-8742-3fee805944a8" providerId="ADAL" clId="{5A1D37C2-792B-4AB5-A909-072294041796}" dt="2023-01-05T15:36:04.327" v="1513" actId="207"/>
        <pc:sldMkLst>
          <pc:docMk/>
          <pc:sldMk cId="0" sldId="261"/>
        </pc:sldMkLst>
        <pc:spChg chg="mod">
          <ac:chgData name="Kate Whitaker" userId="011a20d6-022e-490e-8742-3fee805944a8" providerId="ADAL" clId="{5A1D37C2-792B-4AB5-A909-072294041796}" dt="2022-12-20T16:22:00.726" v="1390" actId="20577"/>
          <ac:spMkLst>
            <pc:docMk/>
            <pc:sldMk cId="0" sldId="261"/>
            <ac:spMk id="7" creationId="{00000000-0000-0000-0000-000000000000}"/>
          </ac:spMkLst>
        </pc:spChg>
        <pc:spChg chg="mod">
          <ac:chgData name="Kate Whitaker" userId="011a20d6-022e-490e-8742-3fee805944a8" providerId="ADAL" clId="{5A1D37C2-792B-4AB5-A909-072294041796}" dt="2023-01-05T15:36:04.327" v="1513" actId="207"/>
          <ac:spMkLst>
            <pc:docMk/>
            <pc:sldMk cId="0" sldId="261"/>
            <ac:spMk id="8" creationId="{00000000-0000-0000-0000-000000000000}"/>
          </ac:spMkLst>
        </pc:spChg>
        <pc:picChg chg="del">
          <ac:chgData name="Kate Whitaker" userId="011a20d6-022e-490e-8742-3fee805944a8" providerId="ADAL" clId="{5A1D37C2-792B-4AB5-A909-072294041796}" dt="2022-12-02T14:45:19.713" v="1170" actId="478"/>
          <ac:picMkLst>
            <pc:docMk/>
            <pc:sldMk cId="0" sldId="261"/>
            <ac:picMk id="3" creationId="{00000000-0000-0000-0000-000000000000}"/>
          </ac:picMkLst>
        </pc:picChg>
        <pc:picChg chg="mod">
          <ac:chgData name="Kate Whitaker" userId="011a20d6-022e-490e-8742-3fee805944a8" providerId="ADAL" clId="{5A1D37C2-792B-4AB5-A909-072294041796}" dt="2022-12-02T14:45:37.788" v="1240" actId="1037"/>
          <ac:picMkLst>
            <pc:docMk/>
            <pc:sldMk cId="0" sldId="261"/>
            <ac:picMk id="5" creationId="{00000000-0000-0000-0000-000000000000}"/>
          </ac:picMkLst>
        </pc:picChg>
        <pc:picChg chg="add mod">
          <ac:chgData name="Kate Whitaker" userId="011a20d6-022e-490e-8742-3fee805944a8" providerId="ADAL" clId="{5A1D37C2-792B-4AB5-A909-072294041796}" dt="2022-11-25T10:53:21.021" v="349"/>
          <ac:picMkLst>
            <pc:docMk/>
            <pc:sldMk cId="0" sldId="261"/>
            <ac:picMk id="10" creationId="{71AF5DC2-AB95-9315-1A89-B3C4CF489CC2}"/>
          </ac:picMkLst>
        </pc:picChg>
        <pc:picChg chg="add mod">
          <ac:chgData name="Kate Whitaker" userId="011a20d6-022e-490e-8742-3fee805944a8" providerId="ADAL" clId="{5A1D37C2-792B-4AB5-A909-072294041796}" dt="2022-12-02T14:45:44.284" v="1262" actId="1038"/>
          <ac:picMkLst>
            <pc:docMk/>
            <pc:sldMk cId="0" sldId="261"/>
            <ac:picMk id="12" creationId="{7E5B7E2B-E564-A99C-4025-C5634FB999F6}"/>
          </ac:picMkLst>
        </pc:picChg>
      </pc:sldChg>
      <pc:sldChg chg="addSp modSp mod">
        <pc:chgData name="Kate Whitaker" userId="011a20d6-022e-490e-8742-3fee805944a8" providerId="ADAL" clId="{5A1D37C2-792B-4AB5-A909-072294041796}" dt="2023-01-05T15:45:26.398" v="1539" actId="207"/>
        <pc:sldMkLst>
          <pc:docMk/>
          <pc:sldMk cId="0" sldId="262"/>
        </pc:sldMkLst>
        <pc:spChg chg="mod">
          <ac:chgData name="Kate Whitaker" userId="011a20d6-022e-490e-8742-3fee805944a8" providerId="ADAL" clId="{5A1D37C2-792B-4AB5-A909-072294041796}" dt="2023-01-05T15:36:17.759" v="1514" actId="207"/>
          <ac:spMkLst>
            <pc:docMk/>
            <pc:sldMk cId="0" sldId="262"/>
            <ac:spMk id="8" creationId="{00000000-0000-0000-0000-000000000000}"/>
          </ac:spMkLst>
        </pc:spChg>
        <pc:spChg chg="mod">
          <ac:chgData name="Kate Whitaker" userId="011a20d6-022e-490e-8742-3fee805944a8" providerId="ADAL" clId="{5A1D37C2-792B-4AB5-A909-072294041796}" dt="2023-01-05T15:42:06.145" v="1534" actId="13926"/>
          <ac:spMkLst>
            <pc:docMk/>
            <pc:sldMk cId="0" sldId="262"/>
            <ac:spMk id="9" creationId="{00000000-0000-0000-0000-000000000000}"/>
          </ac:spMkLst>
        </pc:spChg>
        <pc:picChg chg="mod">
          <ac:chgData name="Kate Whitaker" userId="011a20d6-022e-490e-8742-3fee805944a8" providerId="ADAL" clId="{5A1D37C2-792B-4AB5-A909-072294041796}" dt="2023-01-05T15:45:26.398" v="1539" actId="207"/>
          <ac:picMkLst>
            <pc:docMk/>
            <pc:sldMk cId="0" sldId="262"/>
            <ac:picMk id="6" creationId="{00000000-0000-0000-0000-000000000000}"/>
          </ac:picMkLst>
        </pc:picChg>
        <pc:picChg chg="add mod">
          <ac:chgData name="Kate Whitaker" userId="011a20d6-022e-490e-8742-3fee805944a8" providerId="ADAL" clId="{5A1D37C2-792B-4AB5-A909-072294041796}" dt="2022-11-25T10:53:20.180" v="348"/>
          <ac:picMkLst>
            <pc:docMk/>
            <pc:sldMk cId="0" sldId="262"/>
            <ac:picMk id="12" creationId="{D520B9F7-6E2F-9997-348A-8EF6CF00FEB6}"/>
          </ac:picMkLst>
        </pc:picChg>
      </pc:sldChg>
      <pc:sldChg chg="addSp delSp modSp mod">
        <pc:chgData name="Kate Whitaker" userId="011a20d6-022e-490e-8742-3fee805944a8" providerId="ADAL" clId="{5A1D37C2-792B-4AB5-A909-072294041796}" dt="2023-01-05T15:41:38.807" v="1531"/>
        <pc:sldMkLst>
          <pc:docMk/>
          <pc:sldMk cId="0" sldId="263"/>
        </pc:sldMkLst>
        <pc:spChg chg="mod">
          <ac:chgData name="Kate Whitaker" userId="011a20d6-022e-490e-8742-3fee805944a8" providerId="ADAL" clId="{5A1D37C2-792B-4AB5-A909-072294041796}" dt="2023-01-05T15:36:25.181" v="1515" actId="207"/>
          <ac:spMkLst>
            <pc:docMk/>
            <pc:sldMk cId="0" sldId="263"/>
            <ac:spMk id="14" creationId="{00000000-0000-0000-0000-000000000000}"/>
          </ac:spMkLst>
        </pc:spChg>
        <pc:spChg chg="mod">
          <ac:chgData name="Kate Whitaker" userId="011a20d6-022e-490e-8742-3fee805944a8" providerId="ADAL" clId="{5A1D37C2-792B-4AB5-A909-072294041796}" dt="2022-11-23T13:20:43.634" v="67" actId="2711"/>
          <ac:spMkLst>
            <pc:docMk/>
            <pc:sldMk cId="0" sldId="263"/>
            <ac:spMk id="15" creationId="{00000000-0000-0000-0000-000000000000}"/>
          </ac:spMkLst>
        </pc:spChg>
        <pc:spChg chg="mod">
          <ac:chgData name="Kate Whitaker" userId="011a20d6-022e-490e-8742-3fee805944a8" providerId="ADAL" clId="{5A1D37C2-792B-4AB5-A909-072294041796}" dt="2022-11-23T13:21:00.475" v="70" actId="2711"/>
          <ac:spMkLst>
            <pc:docMk/>
            <pc:sldMk cId="0" sldId="263"/>
            <ac:spMk id="16" creationId="{00000000-0000-0000-0000-000000000000}"/>
          </ac:spMkLst>
        </pc:spChg>
        <pc:picChg chg="del">
          <ac:chgData name="Kate Whitaker" userId="011a20d6-022e-490e-8742-3fee805944a8" providerId="ADAL" clId="{5A1D37C2-792B-4AB5-A909-072294041796}" dt="2023-01-05T15:41:38.198" v="1530" actId="478"/>
          <ac:picMkLst>
            <pc:docMk/>
            <pc:sldMk cId="0" sldId="263"/>
            <ac:picMk id="9" creationId="{00000000-0000-0000-0000-000000000000}"/>
          </ac:picMkLst>
        </pc:picChg>
        <pc:picChg chg="add mod">
          <ac:chgData name="Kate Whitaker" userId="011a20d6-022e-490e-8742-3fee805944a8" providerId="ADAL" clId="{5A1D37C2-792B-4AB5-A909-072294041796}" dt="2022-11-25T10:53:18.862" v="347"/>
          <ac:picMkLst>
            <pc:docMk/>
            <pc:sldMk cId="0" sldId="263"/>
            <ac:picMk id="18" creationId="{65BA9B88-1AE9-16E5-22B7-8D45F442BD15}"/>
          </ac:picMkLst>
        </pc:picChg>
        <pc:picChg chg="add mod">
          <ac:chgData name="Kate Whitaker" userId="011a20d6-022e-490e-8742-3fee805944a8" providerId="ADAL" clId="{5A1D37C2-792B-4AB5-A909-072294041796}" dt="2023-01-05T15:41:38.807" v="1531"/>
          <ac:picMkLst>
            <pc:docMk/>
            <pc:sldMk cId="0" sldId="263"/>
            <ac:picMk id="19" creationId="{49B688A4-E84B-CAFA-7E7E-ACE61360EDC4}"/>
          </ac:picMkLst>
        </pc:picChg>
      </pc:sldChg>
      <pc:sldChg chg="addSp delSp modSp mod">
        <pc:chgData name="Kate Whitaker" userId="011a20d6-022e-490e-8742-3fee805944a8" providerId="ADAL" clId="{5A1D37C2-792B-4AB5-A909-072294041796}" dt="2023-01-05T15:36:52.228" v="1520" actId="478"/>
        <pc:sldMkLst>
          <pc:docMk/>
          <pc:sldMk cId="0" sldId="264"/>
        </pc:sldMkLst>
        <pc:spChg chg="mod">
          <ac:chgData name="Kate Whitaker" userId="011a20d6-022e-490e-8742-3fee805944a8" providerId="ADAL" clId="{5A1D37C2-792B-4AB5-A909-072294041796}" dt="2023-01-05T15:36:42.394" v="1517" actId="207"/>
          <ac:spMkLst>
            <pc:docMk/>
            <pc:sldMk cId="0" sldId="264"/>
            <ac:spMk id="3" creationId="{00000000-0000-0000-0000-000000000000}"/>
          </ac:spMkLst>
        </pc:spChg>
        <pc:spChg chg="mod">
          <ac:chgData name="Kate Whitaker" userId="011a20d6-022e-490e-8742-3fee805944a8" providerId="ADAL" clId="{5A1D37C2-792B-4AB5-A909-072294041796}" dt="2022-12-20T16:25:06.069" v="1479" actId="13926"/>
          <ac:spMkLst>
            <pc:docMk/>
            <pc:sldMk cId="0" sldId="264"/>
            <ac:spMk id="4" creationId="{00000000-0000-0000-0000-000000000000}"/>
          </ac:spMkLst>
        </pc:spChg>
        <pc:spChg chg="mod topLvl">
          <ac:chgData name="Kate Whitaker" userId="011a20d6-022e-490e-8742-3fee805944a8" providerId="ADAL" clId="{5A1D37C2-792B-4AB5-A909-072294041796}" dt="2023-01-05T15:36:52.228" v="1520" actId="478"/>
          <ac:spMkLst>
            <pc:docMk/>
            <pc:sldMk cId="0" sldId="264"/>
            <ac:spMk id="6" creationId="{00000000-0000-0000-0000-000000000000}"/>
          </ac:spMkLst>
        </pc:spChg>
        <pc:spChg chg="del mod topLvl">
          <ac:chgData name="Kate Whitaker" userId="011a20d6-022e-490e-8742-3fee805944a8" providerId="ADAL" clId="{5A1D37C2-792B-4AB5-A909-072294041796}" dt="2023-01-05T15:36:52.228" v="1520" actId="478"/>
          <ac:spMkLst>
            <pc:docMk/>
            <pc:sldMk cId="0" sldId="264"/>
            <ac:spMk id="7" creationId="{00000000-0000-0000-0000-000000000000}"/>
          </ac:spMkLst>
        </pc:spChg>
        <pc:spChg chg="mod">
          <ac:chgData name="Kate Whitaker" userId="011a20d6-022e-490e-8742-3fee805944a8" providerId="ADAL" clId="{5A1D37C2-792B-4AB5-A909-072294041796}" dt="2022-11-23T13:21:21.151" v="72" actId="2711"/>
          <ac:spMkLst>
            <pc:docMk/>
            <pc:sldMk cId="0" sldId="264"/>
            <ac:spMk id="8" creationId="{00000000-0000-0000-0000-000000000000}"/>
          </ac:spMkLst>
        </pc:spChg>
        <pc:spChg chg="mod">
          <ac:chgData name="Kate Whitaker" userId="011a20d6-022e-490e-8742-3fee805944a8" providerId="ADAL" clId="{5A1D37C2-792B-4AB5-A909-072294041796}" dt="2023-01-05T15:36:44.724" v="1518" actId="207"/>
          <ac:spMkLst>
            <pc:docMk/>
            <pc:sldMk cId="0" sldId="264"/>
            <ac:spMk id="9" creationId="{00000000-0000-0000-0000-000000000000}"/>
          </ac:spMkLst>
        </pc:spChg>
        <pc:spChg chg="mod">
          <ac:chgData name="Kate Whitaker" userId="011a20d6-022e-490e-8742-3fee805944a8" providerId="ADAL" clId="{5A1D37C2-792B-4AB5-A909-072294041796}" dt="2022-12-01T16:58:53.220" v="1031" actId="20577"/>
          <ac:spMkLst>
            <pc:docMk/>
            <pc:sldMk cId="0" sldId="264"/>
            <ac:spMk id="10" creationId="{00000000-0000-0000-0000-000000000000}"/>
          </ac:spMkLst>
        </pc:spChg>
        <pc:grpChg chg="del mod">
          <ac:chgData name="Kate Whitaker" userId="011a20d6-022e-490e-8742-3fee805944a8" providerId="ADAL" clId="{5A1D37C2-792B-4AB5-A909-072294041796}" dt="2023-01-05T15:36:52.228" v="1520" actId="478"/>
          <ac:grpSpMkLst>
            <pc:docMk/>
            <pc:sldMk cId="0" sldId="264"/>
            <ac:grpSpMk id="5" creationId="{00000000-0000-0000-0000-000000000000}"/>
          </ac:grpSpMkLst>
        </pc:grpChg>
        <pc:picChg chg="mod">
          <ac:chgData name="Kate Whitaker" userId="011a20d6-022e-490e-8742-3fee805944a8" providerId="ADAL" clId="{5A1D37C2-792B-4AB5-A909-072294041796}" dt="2023-01-05T15:36:49.208" v="1519" actId="207"/>
          <ac:picMkLst>
            <pc:docMk/>
            <pc:sldMk cId="0" sldId="264"/>
            <ac:picMk id="11" creationId="{00000000-0000-0000-0000-000000000000}"/>
          </ac:picMkLst>
        </pc:picChg>
        <pc:picChg chg="add mod">
          <ac:chgData name="Kate Whitaker" userId="011a20d6-022e-490e-8742-3fee805944a8" providerId="ADAL" clId="{5A1D37C2-792B-4AB5-A909-072294041796}" dt="2022-11-25T10:53:49.319" v="357"/>
          <ac:picMkLst>
            <pc:docMk/>
            <pc:sldMk cId="0" sldId="264"/>
            <ac:picMk id="13" creationId="{FB3C8DC9-C839-4333-F658-F0DA1BE48B6A}"/>
          </ac:picMkLst>
        </pc:picChg>
      </pc:sldChg>
      <pc:sldChg chg="addSp delSp modSp mod">
        <pc:chgData name="Kate Whitaker" userId="011a20d6-022e-490e-8742-3fee805944a8" providerId="ADAL" clId="{5A1D37C2-792B-4AB5-A909-072294041796}" dt="2023-01-05T15:41:52.281" v="1533"/>
        <pc:sldMkLst>
          <pc:docMk/>
          <pc:sldMk cId="0" sldId="265"/>
        </pc:sldMkLst>
        <pc:spChg chg="mod topLvl">
          <ac:chgData name="Kate Whitaker" userId="011a20d6-022e-490e-8742-3fee805944a8" providerId="ADAL" clId="{5A1D37C2-792B-4AB5-A909-072294041796}" dt="2023-01-05T15:37:30.371" v="1527" actId="478"/>
          <ac:spMkLst>
            <pc:docMk/>
            <pc:sldMk cId="0" sldId="265"/>
            <ac:spMk id="6" creationId="{00000000-0000-0000-0000-000000000000}"/>
          </ac:spMkLst>
        </pc:spChg>
        <pc:spChg chg="del mod topLvl">
          <ac:chgData name="Kate Whitaker" userId="011a20d6-022e-490e-8742-3fee805944a8" providerId="ADAL" clId="{5A1D37C2-792B-4AB5-A909-072294041796}" dt="2023-01-05T15:37:30.371" v="1527" actId="478"/>
          <ac:spMkLst>
            <pc:docMk/>
            <pc:sldMk cId="0" sldId="265"/>
            <ac:spMk id="7" creationId="{00000000-0000-0000-0000-000000000000}"/>
          </ac:spMkLst>
        </pc:spChg>
        <pc:spChg chg="mod">
          <ac:chgData name="Kate Whitaker" userId="011a20d6-022e-490e-8742-3fee805944a8" providerId="ADAL" clId="{5A1D37C2-792B-4AB5-A909-072294041796}" dt="2022-11-23T13:21:58.070" v="78" actId="2711"/>
          <ac:spMkLst>
            <pc:docMk/>
            <pc:sldMk cId="0" sldId="265"/>
            <ac:spMk id="12" creationId="{00000000-0000-0000-0000-000000000000}"/>
          </ac:spMkLst>
        </pc:spChg>
        <pc:spChg chg="mod">
          <ac:chgData name="Kate Whitaker" userId="011a20d6-022e-490e-8742-3fee805944a8" providerId="ADAL" clId="{5A1D37C2-792B-4AB5-A909-072294041796}" dt="2023-01-05T15:37:09.606" v="1522" actId="207"/>
          <ac:spMkLst>
            <pc:docMk/>
            <pc:sldMk cId="0" sldId="265"/>
            <ac:spMk id="13" creationId="{00000000-0000-0000-0000-000000000000}"/>
          </ac:spMkLst>
        </pc:spChg>
        <pc:spChg chg="mod">
          <ac:chgData name="Kate Whitaker" userId="011a20d6-022e-490e-8742-3fee805944a8" providerId="ADAL" clId="{5A1D37C2-792B-4AB5-A909-072294041796}" dt="2022-11-23T13:22:05.430" v="79" actId="2711"/>
          <ac:spMkLst>
            <pc:docMk/>
            <pc:sldMk cId="0" sldId="265"/>
            <ac:spMk id="14" creationId="{00000000-0000-0000-0000-000000000000}"/>
          </ac:spMkLst>
        </pc:spChg>
        <pc:spChg chg="mod">
          <ac:chgData name="Kate Whitaker" userId="011a20d6-022e-490e-8742-3fee805944a8" providerId="ADAL" clId="{5A1D37C2-792B-4AB5-A909-072294041796}" dt="2022-11-23T13:22:13.132" v="80" actId="2711"/>
          <ac:spMkLst>
            <pc:docMk/>
            <pc:sldMk cId="0" sldId="265"/>
            <ac:spMk id="15" creationId="{00000000-0000-0000-0000-000000000000}"/>
          </ac:spMkLst>
        </pc:spChg>
        <pc:grpChg chg="del mod">
          <ac:chgData name="Kate Whitaker" userId="011a20d6-022e-490e-8742-3fee805944a8" providerId="ADAL" clId="{5A1D37C2-792B-4AB5-A909-072294041796}" dt="2023-01-05T15:37:30.371" v="1527" actId="478"/>
          <ac:grpSpMkLst>
            <pc:docMk/>
            <pc:sldMk cId="0" sldId="265"/>
            <ac:grpSpMk id="5" creationId="{00000000-0000-0000-0000-000000000000}"/>
          </ac:grpSpMkLst>
        </pc:grpChg>
        <pc:picChg chg="mod">
          <ac:chgData name="Kate Whitaker" userId="011a20d6-022e-490e-8742-3fee805944a8" providerId="ADAL" clId="{5A1D37C2-792B-4AB5-A909-072294041796}" dt="2023-01-05T15:37:13.865" v="1524" actId="207"/>
          <ac:picMkLst>
            <pc:docMk/>
            <pc:sldMk cId="0" sldId="265"/>
            <ac:picMk id="3" creationId="{00000000-0000-0000-0000-000000000000}"/>
          </ac:picMkLst>
        </pc:picChg>
        <pc:picChg chg="mod">
          <ac:chgData name="Kate Whitaker" userId="011a20d6-022e-490e-8742-3fee805944a8" providerId="ADAL" clId="{5A1D37C2-792B-4AB5-A909-072294041796}" dt="2023-01-05T15:37:12.123" v="1523" actId="207"/>
          <ac:picMkLst>
            <pc:docMk/>
            <pc:sldMk cId="0" sldId="265"/>
            <ac:picMk id="4" creationId="{00000000-0000-0000-0000-000000000000}"/>
          </ac:picMkLst>
        </pc:picChg>
        <pc:picChg chg="del">
          <ac:chgData name="Kate Whitaker" userId="011a20d6-022e-490e-8742-3fee805944a8" providerId="ADAL" clId="{5A1D37C2-792B-4AB5-A909-072294041796}" dt="2023-01-05T15:41:51.357" v="1532" actId="478"/>
          <ac:picMkLst>
            <pc:docMk/>
            <pc:sldMk cId="0" sldId="265"/>
            <ac:picMk id="11" creationId="{00000000-0000-0000-0000-000000000000}"/>
          </ac:picMkLst>
        </pc:picChg>
        <pc:picChg chg="add mod">
          <ac:chgData name="Kate Whitaker" userId="011a20d6-022e-490e-8742-3fee805944a8" providerId="ADAL" clId="{5A1D37C2-792B-4AB5-A909-072294041796}" dt="2022-11-25T10:53:17.225" v="346"/>
          <ac:picMkLst>
            <pc:docMk/>
            <pc:sldMk cId="0" sldId="265"/>
            <ac:picMk id="17" creationId="{6BDE5F78-B0AA-FF17-42FB-9CE8C93BC255}"/>
          </ac:picMkLst>
        </pc:picChg>
        <pc:picChg chg="add mod">
          <ac:chgData name="Kate Whitaker" userId="011a20d6-022e-490e-8742-3fee805944a8" providerId="ADAL" clId="{5A1D37C2-792B-4AB5-A909-072294041796}" dt="2023-01-05T15:41:52.281" v="1533"/>
          <ac:picMkLst>
            <pc:docMk/>
            <pc:sldMk cId="0" sldId="265"/>
            <ac:picMk id="18" creationId="{DDC6799D-E21D-945B-2FAB-F58356AF2213}"/>
          </ac:picMkLst>
        </pc:picChg>
      </pc:sldChg>
      <pc:sldChg chg="addSp delSp modSp new mod">
        <pc:chgData name="Kate Whitaker" userId="011a20d6-022e-490e-8742-3fee805944a8" providerId="ADAL" clId="{5A1D37C2-792B-4AB5-A909-072294041796}" dt="2023-01-05T15:37:00.028" v="1521" actId="207"/>
        <pc:sldMkLst>
          <pc:docMk/>
          <pc:sldMk cId="3657616878" sldId="266"/>
        </pc:sldMkLst>
        <pc:spChg chg="add mod">
          <ac:chgData name="Kate Whitaker" userId="011a20d6-022e-490e-8742-3fee805944a8" providerId="ADAL" clId="{5A1D37C2-792B-4AB5-A909-072294041796}" dt="2023-01-05T15:37:00.028" v="1521" actId="207"/>
          <ac:spMkLst>
            <pc:docMk/>
            <pc:sldMk cId="3657616878" sldId="266"/>
            <ac:spMk id="3" creationId="{3C8D6B5E-3884-7A3A-D7AC-B902A073E92C}"/>
          </ac:spMkLst>
        </pc:spChg>
        <pc:spChg chg="add mod">
          <ac:chgData name="Kate Whitaker" userId="011a20d6-022e-490e-8742-3fee805944a8" providerId="ADAL" clId="{5A1D37C2-792B-4AB5-A909-072294041796}" dt="2022-11-25T11:09:03.187" v="808" actId="20577"/>
          <ac:spMkLst>
            <pc:docMk/>
            <pc:sldMk cId="3657616878" sldId="266"/>
            <ac:spMk id="4" creationId="{4CA468BC-4AAA-B9C8-9D99-ACE8CAE3196F}"/>
          </ac:spMkLst>
        </pc:spChg>
        <pc:spChg chg="add mod">
          <ac:chgData name="Kate Whitaker" userId="011a20d6-022e-490e-8742-3fee805944a8" providerId="ADAL" clId="{5A1D37C2-792B-4AB5-A909-072294041796}" dt="2022-11-25T11:17:26.908" v="920" actId="1037"/>
          <ac:spMkLst>
            <pc:docMk/>
            <pc:sldMk cId="3657616878" sldId="266"/>
            <ac:spMk id="5" creationId="{9115DDC5-1C64-59AE-BE37-33D1CAA9AD43}"/>
          </ac:spMkLst>
        </pc:spChg>
        <pc:spChg chg="add mod">
          <ac:chgData name="Kate Whitaker" userId="011a20d6-022e-490e-8742-3fee805944a8" providerId="ADAL" clId="{5A1D37C2-792B-4AB5-A909-072294041796}" dt="2022-11-25T11:17:28.978" v="921" actId="1037"/>
          <ac:spMkLst>
            <pc:docMk/>
            <pc:sldMk cId="3657616878" sldId="266"/>
            <ac:spMk id="12" creationId="{A06ABEBE-0A8B-27A2-56AD-626117F73A7E}"/>
          </ac:spMkLst>
        </pc:spChg>
        <pc:spChg chg="add mod">
          <ac:chgData name="Kate Whitaker" userId="011a20d6-022e-490e-8742-3fee805944a8" providerId="ADAL" clId="{5A1D37C2-792B-4AB5-A909-072294041796}" dt="2022-11-25T11:17:30.034" v="922" actId="1037"/>
          <ac:spMkLst>
            <pc:docMk/>
            <pc:sldMk cId="3657616878" sldId="266"/>
            <ac:spMk id="13" creationId="{D7BA8DA8-77F4-99C2-E5B8-6D6E7AAA7997}"/>
          </ac:spMkLst>
        </pc:spChg>
        <pc:spChg chg="mod">
          <ac:chgData name="Kate Whitaker" userId="011a20d6-022e-490e-8742-3fee805944a8" providerId="ADAL" clId="{5A1D37C2-792B-4AB5-A909-072294041796}" dt="2022-11-25T11:13:35.637" v="890"/>
          <ac:spMkLst>
            <pc:docMk/>
            <pc:sldMk cId="3657616878" sldId="266"/>
            <ac:spMk id="15" creationId="{5EFB41CD-7B50-1F44-7227-597721944FAA}"/>
          </ac:spMkLst>
        </pc:spChg>
        <pc:spChg chg="mod">
          <ac:chgData name="Kate Whitaker" userId="011a20d6-022e-490e-8742-3fee805944a8" providerId="ADAL" clId="{5A1D37C2-792B-4AB5-A909-072294041796}" dt="2022-11-25T11:13:35.637" v="890"/>
          <ac:spMkLst>
            <pc:docMk/>
            <pc:sldMk cId="3657616878" sldId="266"/>
            <ac:spMk id="16" creationId="{14F00C0D-D5E8-3AAE-1767-2EEA5F709942}"/>
          </ac:spMkLst>
        </pc:spChg>
        <pc:grpChg chg="add del mod">
          <ac:chgData name="Kate Whitaker" userId="011a20d6-022e-490e-8742-3fee805944a8" providerId="ADAL" clId="{5A1D37C2-792B-4AB5-A909-072294041796}" dt="2022-11-25T11:13:58.492" v="895" actId="478"/>
          <ac:grpSpMkLst>
            <pc:docMk/>
            <pc:sldMk cId="3657616878" sldId="266"/>
            <ac:grpSpMk id="14" creationId="{95B99B23-A4EC-3B4F-FCDD-1C594C2F13C3}"/>
          </ac:grpSpMkLst>
        </pc:grpChg>
        <pc:picChg chg="add mod">
          <ac:chgData name="Kate Whitaker" userId="011a20d6-022e-490e-8742-3fee805944a8" providerId="ADAL" clId="{5A1D37C2-792B-4AB5-A909-072294041796}" dt="2022-11-25T10:42:23.429" v="88"/>
          <ac:picMkLst>
            <pc:docMk/>
            <pc:sldMk cId="3657616878" sldId="266"/>
            <ac:picMk id="2" creationId="{B46097C5-86F7-E1C9-62E2-EBC249090F3D}"/>
          </ac:picMkLst>
        </pc:picChg>
        <pc:picChg chg="add del mod">
          <ac:chgData name="Kate Whitaker" userId="011a20d6-022e-490e-8742-3fee805944a8" providerId="ADAL" clId="{5A1D37C2-792B-4AB5-A909-072294041796}" dt="2022-11-25T10:55:19.651" v="425" actId="478"/>
          <ac:picMkLst>
            <pc:docMk/>
            <pc:sldMk cId="3657616878" sldId="266"/>
            <ac:picMk id="7" creationId="{BD605F53-70FB-ED0F-D70C-0DD405C5A38F}"/>
          </ac:picMkLst>
        </pc:picChg>
        <pc:picChg chg="add del mod">
          <ac:chgData name="Kate Whitaker" userId="011a20d6-022e-490e-8742-3fee805944a8" providerId="ADAL" clId="{5A1D37C2-792B-4AB5-A909-072294041796}" dt="2022-11-25T11:11:39.622" v="811" actId="478"/>
          <ac:picMkLst>
            <pc:docMk/>
            <pc:sldMk cId="3657616878" sldId="266"/>
            <ac:picMk id="9" creationId="{928F88C6-564E-6796-416D-06E29D00896C}"/>
          </ac:picMkLst>
        </pc:picChg>
        <pc:picChg chg="add mod">
          <ac:chgData name="Kate Whitaker" userId="011a20d6-022e-490e-8742-3fee805944a8" providerId="ADAL" clId="{5A1D37C2-792B-4AB5-A909-072294041796}" dt="2022-11-25T11:11:47.028" v="812"/>
          <ac:picMkLst>
            <pc:docMk/>
            <pc:sldMk cId="3657616878" sldId="266"/>
            <ac:picMk id="10" creationId="{CFEEEA92-2047-79D9-D8C6-50CC81AD27BD}"/>
          </ac:picMkLst>
        </pc:picChg>
        <pc:picChg chg="add mod">
          <ac:chgData name="Kate Whitaker" userId="011a20d6-022e-490e-8742-3fee805944a8" providerId="ADAL" clId="{5A1D37C2-792B-4AB5-A909-072294041796}" dt="2022-11-25T11:17:25.019" v="919" actId="1037"/>
          <ac:picMkLst>
            <pc:docMk/>
            <pc:sldMk cId="3657616878" sldId="266"/>
            <ac:picMk id="11" creationId="{88DE0FC1-500E-EF64-63B9-ADC36B5BF7D0}"/>
          </ac:picMkLst>
        </pc:picChg>
      </pc:sldChg>
    </pc:docChg>
  </pc:docChgLst>
  <pc:docChgLst>
    <pc:chgData name="Janis Tate" userId="S::janis.tate@conexus-healthcare.org::1a554af4-e5e0-43d8-97cd-388e55512ecb" providerId="AD" clId="Web-{DD5031E9-230E-F99E-D167-D0BA6F831502}"/>
    <pc:docChg chg="modSld">
      <pc:chgData name="Janis Tate" userId="S::janis.tate@conexus-healthcare.org::1a554af4-e5e0-43d8-97cd-388e55512ecb" providerId="AD" clId="Web-{DD5031E9-230E-F99E-D167-D0BA6F831502}" dt="2022-12-21T10:23:11.624" v="117" actId="20577"/>
      <pc:docMkLst>
        <pc:docMk/>
      </pc:docMkLst>
      <pc:sldChg chg="modSp">
        <pc:chgData name="Janis Tate" userId="S::janis.tate@conexus-healthcare.org::1a554af4-e5e0-43d8-97cd-388e55512ecb" providerId="AD" clId="Web-{DD5031E9-230E-F99E-D167-D0BA6F831502}" dt="2022-12-21T10:23:11.624" v="117" actId="20577"/>
        <pc:sldMkLst>
          <pc:docMk/>
          <pc:sldMk cId="0" sldId="257"/>
        </pc:sldMkLst>
        <pc:spChg chg="mod">
          <ac:chgData name="Janis Tate" userId="S::janis.tate@conexus-healthcare.org::1a554af4-e5e0-43d8-97cd-388e55512ecb" providerId="AD" clId="Web-{DD5031E9-230E-F99E-D167-D0BA6F831502}" dt="2022-12-21T10:23:11.624" v="117" actId="20577"/>
          <ac:spMkLst>
            <pc:docMk/>
            <pc:sldMk cId="0" sldId="257"/>
            <ac:spMk id="7" creationId="{00000000-0000-0000-0000-000000000000}"/>
          </ac:spMkLst>
        </pc:spChg>
      </pc:sldChg>
      <pc:sldChg chg="modSp">
        <pc:chgData name="Janis Tate" userId="S::janis.tate@conexus-healthcare.org::1a554af4-e5e0-43d8-97cd-388e55512ecb" providerId="AD" clId="Web-{DD5031E9-230E-F99E-D167-D0BA6F831502}" dt="2022-12-21T10:18:50.141" v="9" actId="20577"/>
        <pc:sldMkLst>
          <pc:docMk/>
          <pc:sldMk cId="0" sldId="261"/>
        </pc:sldMkLst>
        <pc:spChg chg="mod">
          <ac:chgData name="Janis Tate" userId="S::janis.tate@conexus-healthcare.org::1a554af4-e5e0-43d8-97cd-388e55512ecb" providerId="AD" clId="Web-{DD5031E9-230E-F99E-D167-D0BA6F831502}" dt="2022-12-21T10:18:50.141" v="9" actId="20577"/>
          <ac:spMkLst>
            <pc:docMk/>
            <pc:sldMk cId="0" sldId="261"/>
            <ac:spMk id="7" creationId="{00000000-0000-0000-0000-000000000000}"/>
          </ac:spMkLst>
        </pc:spChg>
      </pc:sldChg>
      <pc:sldChg chg="modSp">
        <pc:chgData name="Janis Tate" userId="S::janis.tate@conexus-healthcare.org::1a554af4-e5e0-43d8-97cd-388e55512ecb" providerId="AD" clId="Web-{DD5031E9-230E-F99E-D167-D0BA6F831502}" dt="2022-12-21T10:20:04.692" v="37" actId="20577"/>
        <pc:sldMkLst>
          <pc:docMk/>
          <pc:sldMk cId="0" sldId="262"/>
        </pc:sldMkLst>
        <pc:spChg chg="mod">
          <ac:chgData name="Janis Tate" userId="S::janis.tate@conexus-healthcare.org::1a554af4-e5e0-43d8-97cd-388e55512ecb" providerId="AD" clId="Web-{DD5031E9-230E-F99E-D167-D0BA6F831502}" dt="2022-12-21T10:20:04.692" v="37" actId="20577"/>
          <ac:spMkLst>
            <pc:docMk/>
            <pc:sldMk cId="0" sldId="262"/>
            <ac:spMk id="9" creationId="{00000000-0000-0000-0000-000000000000}"/>
          </ac:spMkLst>
        </pc:spChg>
      </pc:sldChg>
      <pc:sldChg chg="modSp">
        <pc:chgData name="Janis Tate" userId="S::janis.tate@conexus-healthcare.org::1a554af4-e5e0-43d8-97cd-388e55512ecb" providerId="AD" clId="Web-{DD5031E9-230E-F99E-D167-D0BA6F831502}" dt="2022-12-21T10:22:35.544" v="115" actId="20577"/>
        <pc:sldMkLst>
          <pc:docMk/>
          <pc:sldMk cId="0" sldId="264"/>
        </pc:sldMkLst>
        <pc:spChg chg="mod">
          <ac:chgData name="Janis Tate" userId="S::janis.tate@conexus-healthcare.org::1a554af4-e5e0-43d8-97cd-388e55512ecb" providerId="AD" clId="Web-{DD5031E9-230E-F99E-D167-D0BA6F831502}" dt="2022-12-21T10:22:35.544" v="115" actId="20577"/>
          <ac:spMkLst>
            <pc:docMk/>
            <pc:sldMk cId="0" sldId="264"/>
            <ac:spMk id="4" creationId="{00000000-0000-0000-0000-000000000000}"/>
          </ac:spMkLst>
        </pc:spChg>
      </pc:sldChg>
    </pc:docChg>
  </pc:docChgLst>
  <pc:docChgLst>
    <pc:chgData name="Janis Tate" userId="1a554af4-e5e0-43d8-97cd-388e55512ecb" providerId="ADAL" clId="{6698FBAA-1057-4D1C-AD28-37E607311BA5}"/>
    <pc:docChg chg="custSel modSld">
      <pc:chgData name="Janis Tate" userId="1a554af4-e5e0-43d8-97cd-388e55512ecb" providerId="ADAL" clId="{6698FBAA-1057-4D1C-AD28-37E607311BA5}" dt="2022-11-29T11:50:34.343" v="460" actId="20577"/>
      <pc:docMkLst>
        <pc:docMk/>
      </pc:docMkLst>
      <pc:sldChg chg="modSp mod">
        <pc:chgData name="Janis Tate" userId="1a554af4-e5e0-43d8-97cd-388e55512ecb" providerId="ADAL" clId="{6698FBAA-1057-4D1C-AD28-37E607311BA5}" dt="2022-11-23T09:34:41.583" v="3" actId="20577"/>
        <pc:sldMkLst>
          <pc:docMk/>
          <pc:sldMk cId="0" sldId="256"/>
        </pc:sldMkLst>
        <pc:spChg chg="mod">
          <ac:chgData name="Janis Tate" userId="1a554af4-e5e0-43d8-97cd-388e55512ecb" providerId="ADAL" clId="{6698FBAA-1057-4D1C-AD28-37E607311BA5}" dt="2022-11-23T09:34:41.583" v="3" actId="20577"/>
          <ac:spMkLst>
            <pc:docMk/>
            <pc:sldMk cId="0" sldId="256"/>
            <ac:spMk id="7" creationId="{00000000-0000-0000-0000-000000000000}"/>
          </ac:spMkLst>
        </pc:spChg>
      </pc:sldChg>
      <pc:sldChg chg="modSp mod">
        <pc:chgData name="Janis Tate" userId="1a554af4-e5e0-43d8-97cd-388e55512ecb" providerId="ADAL" clId="{6698FBAA-1057-4D1C-AD28-37E607311BA5}" dt="2022-11-29T11:37:00.530" v="170" actId="20577"/>
        <pc:sldMkLst>
          <pc:docMk/>
          <pc:sldMk cId="0" sldId="257"/>
        </pc:sldMkLst>
        <pc:spChg chg="mod">
          <ac:chgData name="Janis Tate" userId="1a554af4-e5e0-43d8-97cd-388e55512ecb" providerId="ADAL" clId="{6698FBAA-1057-4D1C-AD28-37E607311BA5}" dt="2022-11-29T11:37:00.530" v="170" actId="20577"/>
          <ac:spMkLst>
            <pc:docMk/>
            <pc:sldMk cId="0" sldId="257"/>
            <ac:spMk id="7" creationId="{00000000-0000-0000-0000-000000000000}"/>
          </ac:spMkLst>
        </pc:spChg>
      </pc:sldChg>
      <pc:sldChg chg="modSp mod">
        <pc:chgData name="Janis Tate" userId="1a554af4-e5e0-43d8-97cd-388e55512ecb" providerId="ADAL" clId="{6698FBAA-1057-4D1C-AD28-37E607311BA5}" dt="2022-11-23T09:39:02.222" v="167" actId="20577"/>
        <pc:sldMkLst>
          <pc:docMk/>
          <pc:sldMk cId="0" sldId="259"/>
        </pc:sldMkLst>
        <pc:spChg chg="mod">
          <ac:chgData name="Janis Tate" userId="1a554af4-e5e0-43d8-97cd-388e55512ecb" providerId="ADAL" clId="{6698FBAA-1057-4D1C-AD28-37E607311BA5}" dt="2022-11-23T09:39:02.222" v="167" actId="20577"/>
          <ac:spMkLst>
            <pc:docMk/>
            <pc:sldMk cId="0" sldId="259"/>
            <ac:spMk id="4" creationId="{00000000-0000-0000-0000-000000000000}"/>
          </ac:spMkLst>
        </pc:spChg>
        <pc:spChg chg="mod">
          <ac:chgData name="Janis Tate" userId="1a554af4-e5e0-43d8-97cd-388e55512ecb" providerId="ADAL" clId="{6698FBAA-1057-4D1C-AD28-37E607311BA5}" dt="2022-11-23T09:37:11.170" v="71" actId="20577"/>
          <ac:spMkLst>
            <pc:docMk/>
            <pc:sldMk cId="0" sldId="259"/>
            <ac:spMk id="5" creationId="{00000000-0000-0000-0000-000000000000}"/>
          </ac:spMkLst>
        </pc:spChg>
        <pc:spChg chg="mod">
          <ac:chgData name="Janis Tate" userId="1a554af4-e5e0-43d8-97cd-388e55512ecb" providerId="ADAL" clId="{6698FBAA-1057-4D1C-AD28-37E607311BA5}" dt="2022-11-23T09:36:16.835" v="44" actId="20577"/>
          <ac:spMkLst>
            <pc:docMk/>
            <pc:sldMk cId="0" sldId="259"/>
            <ac:spMk id="6" creationId="{00000000-0000-0000-0000-000000000000}"/>
          </ac:spMkLst>
        </pc:spChg>
      </pc:sldChg>
      <pc:sldChg chg="modSp mod">
        <pc:chgData name="Janis Tate" userId="1a554af4-e5e0-43d8-97cd-388e55512ecb" providerId="ADAL" clId="{6698FBAA-1057-4D1C-AD28-37E607311BA5}" dt="2022-11-29T11:40:00.275" v="187" actId="20577"/>
        <pc:sldMkLst>
          <pc:docMk/>
          <pc:sldMk cId="0" sldId="260"/>
        </pc:sldMkLst>
        <pc:spChg chg="mod">
          <ac:chgData name="Janis Tate" userId="1a554af4-e5e0-43d8-97cd-388e55512ecb" providerId="ADAL" clId="{6698FBAA-1057-4D1C-AD28-37E607311BA5}" dt="2022-11-29T11:39:11.855" v="184" actId="20577"/>
          <ac:spMkLst>
            <pc:docMk/>
            <pc:sldMk cId="0" sldId="260"/>
            <ac:spMk id="9" creationId="{00000000-0000-0000-0000-000000000000}"/>
          </ac:spMkLst>
        </pc:spChg>
        <pc:spChg chg="mod">
          <ac:chgData name="Janis Tate" userId="1a554af4-e5e0-43d8-97cd-388e55512ecb" providerId="ADAL" clId="{6698FBAA-1057-4D1C-AD28-37E607311BA5}" dt="2022-11-29T11:40:00.275" v="187" actId="20577"/>
          <ac:spMkLst>
            <pc:docMk/>
            <pc:sldMk cId="0" sldId="260"/>
            <ac:spMk id="14" creationId="{00000000-0000-0000-0000-000000000000}"/>
          </ac:spMkLst>
        </pc:spChg>
      </pc:sldChg>
      <pc:sldChg chg="modSp mod">
        <pc:chgData name="Janis Tate" userId="1a554af4-e5e0-43d8-97cd-388e55512ecb" providerId="ADAL" clId="{6698FBAA-1057-4D1C-AD28-37E607311BA5}" dt="2022-11-29T11:41:13.714" v="203" actId="20577"/>
        <pc:sldMkLst>
          <pc:docMk/>
          <pc:sldMk cId="0" sldId="262"/>
        </pc:sldMkLst>
        <pc:spChg chg="mod">
          <ac:chgData name="Janis Tate" userId="1a554af4-e5e0-43d8-97cd-388e55512ecb" providerId="ADAL" clId="{6698FBAA-1057-4D1C-AD28-37E607311BA5}" dt="2022-11-29T11:41:13.714" v="203" actId="20577"/>
          <ac:spMkLst>
            <pc:docMk/>
            <pc:sldMk cId="0" sldId="262"/>
            <ac:spMk id="9" creationId="{00000000-0000-0000-0000-000000000000}"/>
          </ac:spMkLst>
        </pc:spChg>
      </pc:sldChg>
      <pc:sldChg chg="modSp mod">
        <pc:chgData name="Janis Tate" userId="1a554af4-e5e0-43d8-97cd-388e55512ecb" providerId="ADAL" clId="{6698FBAA-1057-4D1C-AD28-37E607311BA5}" dt="2022-11-29T11:42:09.472" v="204" actId="33524"/>
        <pc:sldMkLst>
          <pc:docMk/>
          <pc:sldMk cId="0" sldId="263"/>
        </pc:sldMkLst>
        <pc:spChg chg="mod">
          <ac:chgData name="Janis Tate" userId="1a554af4-e5e0-43d8-97cd-388e55512ecb" providerId="ADAL" clId="{6698FBAA-1057-4D1C-AD28-37E607311BA5}" dt="2022-11-29T11:42:09.472" v="204" actId="33524"/>
          <ac:spMkLst>
            <pc:docMk/>
            <pc:sldMk cId="0" sldId="263"/>
            <ac:spMk id="15" creationId="{00000000-0000-0000-0000-000000000000}"/>
          </ac:spMkLst>
        </pc:spChg>
      </pc:sldChg>
      <pc:sldChg chg="modSp mod">
        <pc:chgData name="Janis Tate" userId="1a554af4-e5e0-43d8-97cd-388e55512ecb" providerId="ADAL" clId="{6698FBAA-1057-4D1C-AD28-37E607311BA5}" dt="2022-11-29T11:44:37.755" v="333" actId="20577"/>
        <pc:sldMkLst>
          <pc:docMk/>
          <pc:sldMk cId="0" sldId="264"/>
        </pc:sldMkLst>
        <pc:spChg chg="mod">
          <ac:chgData name="Janis Tate" userId="1a554af4-e5e0-43d8-97cd-388e55512ecb" providerId="ADAL" clId="{6698FBAA-1057-4D1C-AD28-37E607311BA5}" dt="2022-11-29T11:44:37.755" v="333" actId="20577"/>
          <ac:spMkLst>
            <pc:docMk/>
            <pc:sldMk cId="0" sldId="264"/>
            <ac:spMk id="10" creationId="{00000000-0000-0000-0000-000000000000}"/>
          </ac:spMkLst>
        </pc:spChg>
      </pc:sldChg>
      <pc:sldChg chg="modSp mod">
        <pc:chgData name="Janis Tate" userId="1a554af4-e5e0-43d8-97cd-388e55512ecb" providerId="ADAL" clId="{6698FBAA-1057-4D1C-AD28-37E607311BA5}" dt="2022-11-29T11:49:40.131" v="436" actId="20577"/>
        <pc:sldMkLst>
          <pc:docMk/>
          <pc:sldMk cId="0" sldId="265"/>
        </pc:sldMkLst>
        <pc:spChg chg="mod">
          <ac:chgData name="Janis Tate" userId="1a554af4-e5e0-43d8-97cd-388e55512ecb" providerId="ADAL" clId="{6698FBAA-1057-4D1C-AD28-37E607311BA5}" dt="2022-11-29T11:46:25.090" v="362" actId="20577"/>
          <ac:spMkLst>
            <pc:docMk/>
            <pc:sldMk cId="0" sldId="265"/>
            <ac:spMk id="12" creationId="{00000000-0000-0000-0000-000000000000}"/>
          </ac:spMkLst>
        </pc:spChg>
        <pc:spChg chg="mod">
          <ac:chgData name="Janis Tate" userId="1a554af4-e5e0-43d8-97cd-388e55512ecb" providerId="ADAL" clId="{6698FBAA-1057-4D1C-AD28-37E607311BA5}" dt="2022-11-29T11:47:07.276" v="378" actId="20577"/>
          <ac:spMkLst>
            <pc:docMk/>
            <pc:sldMk cId="0" sldId="265"/>
            <ac:spMk id="14" creationId="{00000000-0000-0000-0000-000000000000}"/>
          </ac:spMkLst>
        </pc:spChg>
        <pc:spChg chg="mod">
          <ac:chgData name="Janis Tate" userId="1a554af4-e5e0-43d8-97cd-388e55512ecb" providerId="ADAL" clId="{6698FBAA-1057-4D1C-AD28-37E607311BA5}" dt="2022-11-29T11:49:40.131" v="436" actId="20577"/>
          <ac:spMkLst>
            <pc:docMk/>
            <pc:sldMk cId="0" sldId="265"/>
            <ac:spMk id="15" creationId="{00000000-0000-0000-0000-000000000000}"/>
          </ac:spMkLst>
        </pc:spChg>
      </pc:sldChg>
      <pc:sldChg chg="modSp mod">
        <pc:chgData name="Janis Tate" userId="1a554af4-e5e0-43d8-97cd-388e55512ecb" providerId="ADAL" clId="{6698FBAA-1057-4D1C-AD28-37E607311BA5}" dt="2022-11-29T11:50:34.343" v="460" actId="20577"/>
        <pc:sldMkLst>
          <pc:docMk/>
          <pc:sldMk cId="3657616878" sldId="266"/>
        </pc:sldMkLst>
        <pc:spChg chg="mod">
          <ac:chgData name="Janis Tate" userId="1a554af4-e5e0-43d8-97cd-388e55512ecb" providerId="ADAL" clId="{6698FBAA-1057-4D1C-AD28-37E607311BA5}" dt="2022-11-29T11:50:34.343" v="460" actId="20577"/>
          <ac:spMkLst>
            <pc:docMk/>
            <pc:sldMk cId="3657616878" sldId="266"/>
            <ac:spMk id="4" creationId="{4CA468BC-4AAA-B9C8-9D99-ACE8CAE3196F}"/>
          </ac:spMkLst>
        </pc:spChg>
      </pc:sldChg>
    </pc:docChg>
  </pc:docChgLst>
  <pc:docChgLst>
    <pc:chgData name="Kate Whitaker" userId="011a20d6-022e-490e-8742-3fee805944a8" providerId="ADAL" clId="{2BA40BDB-A368-4E26-AFA8-7865B6DB07BB}"/>
    <pc:docChg chg="undo custSel addSld modSld">
      <pc:chgData name="Kate Whitaker" userId="011a20d6-022e-490e-8742-3fee805944a8" providerId="ADAL" clId="{2BA40BDB-A368-4E26-AFA8-7865B6DB07BB}" dt="2023-01-30T10:37:06.285" v="851" actId="20577"/>
      <pc:docMkLst>
        <pc:docMk/>
      </pc:docMkLst>
      <pc:sldChg chg="addSp delSp modSp add mod">
        <pc:chgData name="Kate Whitaker" userId="011a20d6-022e-490e-8742-3fee805944a8" providerId="ADAL" clId="{2BA40BDB-A368-4E26-AFA8-7865B6DB07BB}" dt="2023-01-30T10:37:06.285" v="851" actId="20577"/>
        <pc:sldMkLst>
          <pc:docMk/>
          <pc:sldMk cId="1701187115" sldId="267"/>
        </pc:sldMkLst>
        <pc:spChg chg="mod">
          <ac:chgData name="Kate Whitaker" userId="011a20d6-022e-490e-8742-3fee805944a8" providerId="ADAL" clId="{2BA40BDB-A368-4E26-AFA8-7865B6DB07BB}" dt="2023-01-30T10:30:19.081" v="685" actId="20577"/>
          <ac:spMkLst>
            <pc:docMk/>
            <pc:sldMk cId="1701187115" sldId="267"/>
            <ac:spMk id="3" creationId="{3C8D6B5E-3884-7A3A-D7AC-B902A073E92C}"/>
          </ac:spMkLst>
        </pc:spChg>
        <pc:spChg chg="mod">
          <ac:chgData name="Kate Whitaker" userId="011a20d6-022e-490e-8742-3fee805944a8" providerId="ADAL" clId="{2BA40BDB-A368-4E26-AFA8-7865B6DB07BB}" dt="2023-01-30T10:37:06.285" v="851" actId="20577"/>
          <ac:spMkLst>
            <pc:docMk/>
            <pc:sldMk cId="1701187115" sldId="267"/>
            <ac:spMk id="4" creationId="{4CA468BC-4AAA-B9C8-9D99-ACE8CAE3196F}"/>
          </ac:spMkLst>
        </pc:spChg>
        <pc:spChg chg="del">
          <ac:chgData name="Kate Whitaker" userId="011a20d6-022e-490e-8742-3fee805944a8" providerId="ADAL" clId="{2BA40BDB-A368-4E26-AFA8-7865B6DB07BB}" dt="2023-01-26T16:10:28.238" v="4" actId="478"/>
          <ac:spMkLst>
            <pc:docMk/>
            <pc:sldMk cId="1701187115" sldId="267"/>
            <ac:spMk id="5" creationId="{9115DDC5-1C64-59AE-BE37-33D1CAA9AD43}"/>
          </ac:spMkLst>
        </pc:spChg>
        <pc:spChg chg="add del mod">
          <ac:chgData name="Kate Whitaker" userId="011a20d6-022e-490e-8742-3fee805944a8" providerId="ADAL" clId="{2BA40BDB-A368-4E26-AFA8-7865B6DB07BB}" dt="2023-01-30T10:30:52.603" v="696" actId="478"/>
          <ac:spMkLst>
            <pc:docMk/>
            <pc:sldMk cId="1701187115" sldId="267"/>
            <ac:spMk id="5" creationId="{A35BAEF7-9BAF-728A-4F50-F7331A04772A}"/>
          </ac:spMkLst>
        </pc:spChg>
        <pc:spChg chg="del">
          <ac:chgData name="Kate Whitaker" userId="011a20d6-022e-490e-8742-3fee805944a8" providerId="ADAL" clId="{2BA40BDB-A368-4E26-AFA8-7865B6DB07BB}" dt="2023-01-26T16:10:26.806" v="3" actId="478"/>
          <ac:spMkLst>
            <pc:docMk/>
            <pc:sldMk cId="1701187115" sldId="267"/>
            <ac:spMk id="12" creationId="{A06ABEBE-0A8B-27A2-56AD-626117F73A7E}"/>
          </ac:spMkLst>
        </pc:spChg>
        <pc:spChg chg="add mod">
          <ac:chgData name="Kate Whitaker" userId="011a20d6-022e-490e-8742-3fee805944a8" providerId="ADAL" clId="{2BA40BDB-A368-4E26-AFA8-7865B6DB07BB}" dt="2023-01-30T10:32:15.111" v="752" actId="1036"/>
          <ac:spMkLst>
            <pc:docMk/>
            <pc:sldMk cId="1701187115" sldId="267"/>
            <ac:spMk id="13" creationId="{9A4BC640-535E-B811-5FAD-F0BF3C3572F2}"/>
          </ac:spMkLst>
        </pc:spChg>
        <pc:spChg chg="del">
          <ac:chgData name="Kate Whitaker" userId="011a20d6-022e-490e-8742-3fee805944a8" providerId="ADAL" clId="{2BA40BDB-A368-4E26-AFA8-7865B6DB07BB}" dt="2023-01-26T16:10:25.951" v="2" actId="478"/>
          <ac:spMkLst>
            <pc:docMk/>
            <pc:sldMk cId="1701187115" sldId="267"/>
            <ac:spMk id="13" creationId="{D7BA8DA8-77F4-99C2-E5B8-6D6E7AAA7997}"/>
          </ac:spMkLst>
        </pc:spChg>
        <pc:spChg chg="add mod">
          <ac:chgData name="Kate Whitaker" userId="011a20d6-022e-490e-8742-3fee805944a8" providerId="ADAL" clId="{2BA40BDB-A368-4E26-AFA8-7865B6DB07BB}" dt="2023-01-30T10:34:31.151" v="825" actId="14100"/>
          <ac:spMkLst>
            <pc:docMk/>
            <pc:sldMk cId="1701187115" sldId="267"/>
            <ac:spMk id="14" creationId="{3927824C-ABE8-AFB1-D4BE-F9DF3F91C35F}"/>
          </ac:spMkLst>
        </pc:spChg>
        <pc:spChg chg="add mod">
          <ac:chgData name="Kate Whitaker" userId="011a20d6-022e-490e-8742-3fee805944a8" providerId="ADAL" clId="{2BA40BDB-A368-4E26-AFA8-7865B6DB07BB}" dt="2023-01-30T10:32:00.832" v="737" actId="1036"/>
          <ac:spMkLst>
            <pc:docMk/>
            <pc:sldMk cId="1701187115" sldId="267"/>
            <ac:spMk id="15" creationId="{C6F10CDE-43A2-A216-F20C-30FD1B328B9A}"/>
          </ac:spMkLst>
        </pc:spChg>
        <pc:spChg chg="add del mod">
          <ac:chgData name="Kate Whitaker" userId="011a20d6-022e-490e-8742-3fee805944a8" providerId="ADAL" clId="{2BA40BDB-A368-4E26-AFA8-7865B6DB07BB}" dt="2023-01-30T10:33:55.139" v="806" actId="478"/>
          <ac:spMkLst>
            <pc:docMk/>
            <pc:sldMk cId="1701187115" sldId="267"/>
            <ac:spMk id="16" creationId="{CCC770BB-2C41-56E7-FAD5-07732E403F81}"/>
          </ac:spMkLst>
        </pc:spChg>
        <pc:spChg chg="add mod">
          <ac:chgData name="Kate Whitaker" userId="011a20d6-022e-490e-8742-3fee805944a8" providerId="ADAL" clId="{2BA40BDB-A368-4E26-AFA8-7865B6DB07BB}" dt="2023-01-30T10:34:48.560" v="832" actId="1035"/>
          <ac:spMkLst>
            <pc:docMk/>
            <pc:sldMk cId="1701187115" sldId="267"/>
            <ac:spMk id="19" creationId="{E9D6D0AE-8699-EE84-D7FC-207701D0B2AD}"/>
          </ac:spMkLst>
        </pc:spChg>
        <pc:spChg chg="add mod">
          <ac:chgData name="Kate Whitaker" userId="011a20d6-022e-490e-8742-3fee805944a8" providerId="ADAL" clId="{2BA40BDB-A368-4E26-AFA8-7865B6DB07BB}" dt="2023-01-30T10:36:08.424" v="840" actId="1036"/>
          <ac:spMkLst>
            <pc:docMk/>
            <pc:sldMk cId="1701187115" sldId="267"/>
            <ac:spMk id="20" creationId="{9DBACD07-5451-8DE9-B2E8-271BECEC8E5A}"/>
          </ac:spMkLst>
        </pc:spChg>
        <pc:spChg chg="add mod">
          <ac:chgData name="Kate Whitaker" userId="011a20d6-022e-490e-8742-3fee805944a8" providerId="ADAL" clId="{2BA40BDB-A368-4E26-AFA8-7865B6DB07BB}" dt="2023-01-30T10:36:04.890" v="839" actId="1076"/>
          <ac:spMkLst>
            <pc:docMk/>
            <pc:sldMk cId="1701187115" sldId="267"/>
            <ac:spMk id="21" creationId="{85774A04-E897-7083-4365-940AFEE885BC}"/>
          </ac:spMkLst>
        </pc:spChg>
        <pc:spChg chg="add del mod">
          <ac:chgData name="Kate Whitaker" userId="011a20d6-022e-490e-8742-3fee805944a8" providerId="ADAL" clId="{2BA40BDB-A368-4E26-AFA8-7865B6DB07BB}" dt="2023-01-30T10:34:33.721" v="826" actId="478"/>
          <ac:spMkLst>
            <pc:docMk/>
            <pc:sldMk cId="1701187115" sldId="267"/>
            <ac:spMk id="22" creationId="{F7EB8F17-9B20-1184-6CA7-B76C9C41DA17}"/>
          </ac:spMkLst>
        </pc:spChg>
        <pc:picChg chg="add mod">
          <ac:chgData name="Kate Whitaker" userId="011a20d6-022e-490e-8742-3fee805944a8" providerId="ADAL" clId="{2BA40BDB-A368-4E26-AFA8-7865B6DB07BB}" dt="2023-01-30T10:31:58.142" v="732" actId="1036"/>
          <ac:picMkLst>
            <pc:docMk/>
            <pc:sldMk cId="1701187115" sldId="267"/>
            <ac:picMk id="7" creationId="{71882F5F-B8F3-B555-2134-74AFBDDDB78A}"/>
          </ac:picMkLst>
        </pc:picChg>
        <pc:picChg chg="add mod">
          <ac:chgData name="Kate Whitaker" userId="011a20d6-022e-490e-8742-3fee805944a8" providerId="ADAL" clId="{2BA40BDB-A368-4E26-AFA8-7865B6DB07BB}" dt="2023-01-30T10:32:18.894" v="757" actId="1036"/>
          <ac:picMkLst>
            <pc:docMk/>
            <pc:sldMk cId="1701187115" sldId="267"/>
            <ac:picMk id="8" creationId="{0D40469B-DCC2-4130-54D4-63B2BF232F5C}"/>
          </ac:picMkLst>
        </pc:picChg>
        <pc:picChg chg="add mod modCrop">
          <ac:chgData name="Kate Whitaker" userId="011a20d6-022e-490e-8742-3fee805944a8" providerId="ADAL" clId="{2BA40BDB-A368-4E26-AFA8-7865B6DB07BB}" dt="2023-01-30T10:34:37.073" v="827" actId="1076"/>
          <ac:picMkLst>
            <pc:docMk/>
            <pc:sldMk cId="1701187115" sldId="267"/>
            <ac:picMk id="9" creationId="{1FB3B54C-7330-C861-E278-6D7BC2B9092A}"/>
          </ac:picMkLst>
        </pc:picChg>
        <pc:picChg chg="del">
          <ac:chgData name="Kate Whitaker" userId="011a20d6-022e-490e-8742-3fee805944a8" providerId="ADAL" clId="{2BA40BDB-A368-4E26-AFA8-7865B6DB07BB}" dt="2023-01-26T16:10:24.753" v="1" actId="478"/>
          <ac:picMkLst>
            <pc:docMk/>
            <pc:sldMk cId="1701187115" sldId="267"/>
            <ac:picMk id="11" creationId="{88DE0FC1-500E-EF64-63B9-ADC36B5BF7D0}"/>
          </ac:picMkLst>
        </pc:picChg>
        <pc:picChg chg="add mod">
          <ac:chgData name="Kate Whitaker" userId="011a20d6-022e-490e-8742-3fee805944a8" providerId="ADAL" clId="{2BA40BDB-A368-4E26-AFA8-7865B6DB07BB}" dt="2023-01-30T10:32:07.279" v="744" actId="1036"/>
          <ac:picMkLst>
            <pc:docMk/>
            <pc:sldMk cId="1701187115" sldId="267"/>
            <ac:picMk id="12" creationId="{EEA51FE7-475B-27F7-D56B-E8C5A633B4F2}"/>
          </ac:picMkLst>
        </pc:picChg>
        <pc:picChg chg="add mod modCrop">
          <ac:chgData name="Kate Whitaker" userId="011a20d6-022e-490e-8742-3fee805944a8" providerId="ADAL" clId="{2BA40BDB-A368-4E26-AFA8-7865B6DB07BB}" dt="2023-01-30T10:34:43.021" v="828" actId="1076"/>
          <ac:picMkLst>
            <pc:docMk/>
            <pc:sldMk cId="1701187115" sldId="267"/>
            <ac:picMk id="18" creationId="{C8FE15D3-5582-DB1C-0099-C3908F29948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0.sv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4.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4.png"/><Relationship Id="rId7" Type="http://schemas.openxmlformats.org/officeDocument/2006/relationships/image" Target="../media/image44.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sv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4.pn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38.sv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sv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SZ6Gew1Tb9g" TargetMode="Externa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56777"/>
            <a:ext cx="10692000" cy="7099723"/>
            <a:chOff x="0" y="0"/>
            <a:chExt cx="3831771" cy="2571438"/>
          </a:xfrm>
          <a:solidFill>
            <a:schemeClr val="bg1">
              <a:lumMod val="85000"/>
            </a:schemeClr>
          </a:solidFill>
        </p:grpSpPr>
        <p:sp>
          <p:nvSpPr>
            <p:cNvPr id="3" name="Freeform 3"/>
            <p:cNvSpPr/>
            <p:nvPr/>
          </p:nvSpPr>
          <p:spPr>
            <a:xfrm>
              <a:off x="0" y="0"/>
              <a:ext cx="3831772" cy="2571438"/>
            </a:xfrm>
            <a:custGeom>
              <a:avLst/>
              <a:gdLst/>
              <a:ahLst/>
              <a:cxnLst/>
              <a:rect l="l" t="t" r="r" b="b"/>
              <a:pathLst>
                <a:path w="3831772" h="2571438">
                  <a:moveTo>
                    <a:pt x="0" y="0"/>
                  </a:moveTo>
                  <a:lnTo>
                    <a:pt x="3831772" y="0"/>
                  </a:lnTo>
                  <a:lnTo>
                    <a:pt x="3831772" y="2571438"/>
                  </a:lnTo>
                  <a:lnTo>
                    <a:pt x="0" y="2571438"/>
                  </a:lnTo>
                  <a:close/>
                </a:path>
              </a:pathLst>
            </a:custGeom>
            <a:grpFill/>
          </p:spPr>
        </p:sp>
        <p:sp>
          <p:nvSpPr>
            <p:cNvPr id="4" name="TextBox 4"/>
            <p:cNvSpPr txBox="1"/>
            <p:nvPr/>
          </p:nvSpPr>
          <p:spPr>
            <a:xfrm>
              <a:off x="0" y="9525"/>
              <a:ext cx="812800" cy="803275"/>
            </a:xfrm>
            <a:prstGeom prst="rect">
              <a:avLst/>
            </a:prstGeom>
            <a:grpFill/>
          </p:spPr>
          <p:txBody>
            <a:bodyPr lIns="50800" tIns="50800" rIns="50800" bIns="50800" rtlCol="0" anchor="ctr"/>
            <a:lstStyle/>
            <a:p>
              <a:pPr algn="ctr">
                <a:lnSpc>
                  <a:spcPts val="2089"/>
                </a:lnSpc>
              </a:pPr>
              <a:endParaRPr/>
            </a:p>
          </p:txBody>
        </p:sp>
      </p:grpSp>
      <p:pic>
        <p:nvPicPr>
          <p:cNvPr id="5" name="Picture 5"/>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969" r="617" b="42930"/>
          <a:stretch/>
        </p:blipFill>
        <p:spPr>
          <a:xfrm rot="-10800000" flipH="1">
            <a:off x="0" y="0"/>
            <a:ext cx="10693400" cy="4941296"/>
          </a:xfrm>
          <a:prstGeom prst="rect">
            <a:avLst/>
          </a:prstGeom>
        </p:spPr>
      </p:pic>
      <p:sp>
        <p:nvSpPr>
          <p:cNvPr id="6" name="TextBox 6"/>
          <p:cNvSpPr txBox="1"/>
          <p:nvPr/>
        </p:nvSpPr>
        <p:spPr>
          <a:xfrm>
            <a:off x="756000" y="707869"/>
            <a:ext cx="11407898" cy="1128514"/>
          </a:xfrm>
          <a:prstGeom prst="rect">
            <a:avLst/>
          </a:prstGeom>
        </p:spPr>
        <p:txBody>
          <a:bodyPr lIns="0" tIns="0" rIns="0" bIns="0" rtlCol="0" anchor="t">
            <a:spAutoFit/>
          </a:bodyPr>
          <a:lstStyle/>
          <a:p>
            <a:pPr>
              <a:lnSpc>
                <a:spcPts val="8812"/>
              </a:lnSpc>
            </a:pPr>
            <a:r>
              <a:rPr lang="en-US" sz="7343" b="1" dirty="0">
                <a:solidFill>
                  <a:schemeClr val="bg1"/>
                </a:solidFill>
                <a:latin typeface="Avenir Next LT Pro" panose="020B0504020202020204" pitchFamily="34" charset="0"/>
              </a:rPr>
              <a:t>Care Navigation</a:t>
            </a:r>
          </a:p>
        </p:txBody>
      </p:sp>
      <p:sp>
        <p:nvSpPr>
          <p:cNvPr id="7" name="TextBox 7"/>
          <p:cNvSpPr txBox="1"/>
          <p:nvPr/>
        </p:nvSpPr>
        <p:spPr>
          <a:xfrm>
            <a:off x="756000" y="1909642"/>
            <a:ext cx="8018654" cy="718462"/>
          </a:xfrm>
          <a:prstGeom prst="rect">
            <a:avLst/>
          </a:prstGeom>
        </p:spPr>
        <p:txBody>
          <a:bodyPr lIns="0" tIns="0" rIns="0" bIns="0" rtlCol="0" anchor="t">
            <a:spAutoFit/>
          </a:bodyPr>
          <a:lstStyle/>
          <a:p>
            <a:pPr>
              <a:lnSpc>
                <a:spcPts val="2828"/>
              </a:lnSpc>
            </a:pPr>
            <a:r>
              <a:rPr lang="en-US" sz="2571">
                <a:solidFill>
                  <a:srgbClr val="FFFFFF"/>
                </a:solidFill>
                <a:latin typeface="Avenir Next LT Pro" panose="020B0504020202020204" pitchFamily="34" charset="0"/>
              </a:rPr>
              <a:t>Communications Toolkit for GP Practices</a:t>
            </a:r>
          </a:p>
          <a:p>
            <a:pPr>
              <a:lnSpc>
                <a:spcPts val="2828"/>
              </a:lnSpc>
            </a:pPr>
            <a:endParaRPr lang="en-US" sz="2571">
              <a:solidFill>
                <a:srgbClr val="FFFFFF"/>
              </a:solidFill>
              <a:latin typeface="Avenir Next LT Pro" panose="020B0504020202020204" pitchFamily="34" charset="0"/>
            </a:endParaRPr>
          </a:p>
        </p:txBody>
      </p:sp>
      <p:pic>
        <p:nvPicPr>
          <p:cNvPr id="8" name="Picture 8"/>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33404"/>
          <a:stretch/>
        </p:blipFill>
        <p:spPr>
          <a:xfrm>
            <a:off x="2664104" y="3221267"/>
            <a:ext cx="2793288" cy="4335233"/>
          </a:xfrm>
          <a:prstGeom prst="rect">
            <a:avLst/>
          </a:prstGeom>
        </p:spPr>
      </p:pic>
      <p:pic>
        <p:nvPicPr>
          <p:cNvPr id="9" name="Picture 9"/>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33404"/>
          <a:stretch/>
        </p:blipFill>
        <p:spPr>
          <a:xfrm>
            <a:off x="455524" y="3221267"/>
            <a:ext cx="2331685" cy="4335233"/>
          </a:xfrm>
          <a:prstGeom prst="rect">
            <a:avLst/>
          </a:prstGeom>
        </p:spPr>
      </p:pic>
      <p:pic>
        <p:nvPicPr>
          <p:cNvPr id="10" name="Picture 10"/>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33464"/>
          <a:stretch/>
        </p:blipFill>
        <p:spPr>
          <a:xfrm flipH="1">
            <a:off x="8082330" y="3225115"/>
            <a:ext cx="2154146" cy="4331386"/>
          </a:xfrm>
          <a:prstGeom prst="rect">
            <a:avLst/>
          </a:prstGeom>
        </p:spPr>
      </p:pic>
      <p:pic>
        <p:nvPicPr>
          <p:cNvPr id="11" name="Picture 11"/>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b="34180"/>
          <a:stretch/>
        </p:blipFill>
        <p:spPr>
          <a:xfrm>
            <a:off x="5872058" y="3368965"/>
            <a:ext cx="1792951" cy="41875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10027"/>
          <a:stretch>
            <a:fillRect/>
          </a:stretch>
        </p:blipFill>
        <p:spPr>
          <a:xfrm>
            <a:off x="0" y="6535350"/>
            <a:ext cx="9619912" cy="102465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52321" b="91422"/>
          <a:stretch>
            <a:fillRect/>
          </a:stretch>
        </p:blipFill>
        <p:spPr>
          <a:xfrm>
            <a:off x="7375399" y="625719"/>
            <a:ext cx="3049148" cy="260561"/>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52321" b="91422"/>
          <a:stretch>
            <a:fillRect/>
          </a:stretch>
        </p:blipFill>
        <p:spPr>
          <a:xfrm>
            <a:off x="3821426" y="625719"/>
            <a:ext cx="3049148" cy="260561"/>
          </a:xfrm>
          <a:prstGeom prst="rect">
            <a:avLst/>
          </a:prstGeom>
        </p:spPr>
      </p:pic>
      <p:sp>
        <p:nvSpPr>
          <p:cNvPr id="6" name="Freeform 6"/>
          <p:cNvSpPr/>
          <p:nvPr/>
        </p:nvSpPr>
        <p:spPr>
          <a:xfrm>
            <a:off x="3715145" y="1041179"/>
            <a:ext cx="6819110" cy="5035460"/>
          </a:xfrm>
          <a:custGeom>
            <a:avLst/>
            <a:gdLst/>
            <a:ahLst/>
            <a:cxnLst/>
            <a:rect l="l" t="t" r="r" b="b"/>
            <a:pathLst>
              <a:path w="2443815" h="1804595">
                <a:moveTo>
                  <a:pt x="42007" y="0"/>
                </a:moveTo>
                <a:lnTo>
                  <a:pt x="2401808" y="0"/>
                </a:lnTo>
                <a:cubicBezTo>
                  <a:pt x="2425008" y="0"/>
                  <a:pt x="2443815" y="18807"/>
                  <a:pt x="2443815" y="42007"/>
                </a:cubicBezTo>
                <a:lnTo>
                  <a:pt x="2443815" y="1762588"/>
                </a:lnTo>
                <a:cubicBezTo>
                  <a:pt x="2443815" y="1773729"/>
                  <a:pt x="2439389" y="1784414"/>
                  <a:pt x="2431511" y="1792292"/>
                </a:cubicBezTo>
                <a:cubicBezTo>
                  <a:pt x="2423633" y="1800170"/>
                  <a:pt x="2412949" y="1804595"/>
                  <a:pt x="2401808" y="1804595"/>
                </a:cubicBezTo>
                <a:lnTo>
                  <a:pt x="42007" y="1804595"/>
                </a:lnTo>
                <a:cubicBezTo>
                  <a:pt x="18807" y="1804595"/>
                  <a:pt x="0" y="1785788"/>
                  <a:pt x="0" y="1762588"/>
                </a:cubicBezTo>
                <a:lnTo>
                  <a:pt x="0" y="42007"/>
                </a:lnTo>
                <a:cubicBezTo>
                  <a:pt x="0" y="18807"/>
                  <a:pt x="18807" y="0"/>
                  <a:pt x="42007" y="0"/>
                </a:cubicBezTo>
                <a:close/>
              </a:path>
            </a:pathLst>
          </a:custGeom>
          <a:solidFill>
            <a:srgbClr val="EEDBF9"/>
          </a:solidFill>
        </p:spPr>
      </p:sp>
      <p:grpSp>
        <p:nvGrpSpPr>
          <p:cNvPr id="8" name="Group 8"/>
          <p:cNvGrpSpPr/>
          <p:nvPr/>
        </p:nvGrpSpPr>
        <p:grpSpPr>
          <a:xfrm>
            <a:off x="620488" y="4235689"/>
            <a:ext cx="2268000" cy="2268000"/>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A5065"/>
            </a:solidFill>
          </p:spPr>
        </p:sp>
        <p:sp>
          <p:nvSpPr>
            <p:cNvPr id="10" name="TextBox 10"/>
            <p:cNvSpPr txBox="1"/>
            <p:nvPr/>
          </p:nvSpPr>
          <p:spPr>
            <a:xfrm>
              <a:off x="76200" y="85725"/>
              <a:ext cx="660400" cy="650875"/>
            </a:xfrm>
            <a:prstGeom prst="rect">
              <a:avLst/>
            </a:prstGeom>
          </p:spPr>
          <p:txBody>
            <a:bodyPr lIns="50800" tIns="50800" rIns="50800" bIns="50800" rtlCol="0" anchor="ctr"/>
            <a:lstStyle/>
            <a:p>
              <a:pPr algn="ctr">
                <a:lnSpc>
                  <a:spcPts val="2089"/>
                </a:lnSpc>
              </a:pPr>
              <a:endParaRPr/>
            </a:p>
          </p:txBody>
        </p:sp>
      </p:grpSp>
      <p:sp>
        <p:nvSpPr>
          <p:cNvPr id="12" name="TextBox 12"/>
          <p:cNvSpPr txBox="1"/>
          <p:nvPr/>
        </p:nvSpPr>
        <p:spPr>
          <a:xfrm>
            <a:off x="351313" y="1157099"/>
            <a:ext cx="2806350" cy="2753511"/>
          </a:xfrm>
          <a:prstGeom prst="rect">
            <a:avLst/>
          </a:prstGeom>
        </p:spPr>
        <p:txBody>
          <a:bodyPr lIns="0" tIns="0" rIns="0" bIns="0" rtlCol="0" anchor="t">
            <a:spAutoFit/>
          </a:bodyPr>
          <a:lstStyle/>
          <a:p>
            <a:pPr>
              <a:lnSpc>
                <a:spcPts val="1819"/>
              </a:lnSpc>
            </a:pPr>
            <a:r>
              <a:rPr lang="en-US" sz="1299">
                <a:solidFill>
                  <a:srgbClr val="4A5065"/>
                </a:solidFill>
                <a:latin typeface="Avenir Next LT Pro" panose="020B0504020202020204" pitchFamily="34" charset="0"/>
              </a:rPr>
              <a:t>If you send regular patient newsletters, these provide another great platform to get the message out about care navigation. </a:t>
            </a:r>
          </a:p>
          <a:p>
            <a:pPr>
              <a:lnSpc>
                <a:spcPts val="1819"/>
              </a:lnSpc>
            </a:pPr>
            <a:endParaRPr lang="en-US" sz="1299">
              <a:solidFill>
                <a:srgbClr val="4A5065"/>
              </a:solidFill>
              <a:latin typeface="Avenir Next LT Pro" panose="020B0504020202020204" pitchFamily="34" charset="0"/>
            </a:endParaRPr>
          </a:p>
          <a:p>
            <a:pPr>
              <a:lnSpc>
                <a:spcPts val="1819"/>
              </a:lnSpc>
            </a:pPr>
            <a:r>
              <a:rPr lang="en-US" sz="1299">
                <a:solidFill>
                  <a:srgbClr val="4A5065"/>
                </a:solidFill>
                <a:latin typeface="Avenir Next LT Pro" panose="020B0504020202020204" pitchFamily="34" charset="0"/>
              </a:rPr>
              <a:t>Feel free to take inspiration from this example to your right. Taking a ‘chatty’, more relaxed tone works well in a newsletter and you can make this specific to your practice and the services available to your patients.</a:t>
            </a:r>
          </a:p>
          <a:p>
            <a:pPr>
              <a:lnSpc>
                <a:spcPts val="1819"/>
              </a:lnSpc>
            </a:pPr>
            <a:endParaRPr lang="en-US" sz="1299">
              <a:solidFill>
                <a:srgbClr val="4A5065"/>
              </a:solidFill>
              <a:latin typeface="Avenir Next LT Pro" panose="020B0504020202020204" pitchFamily="34" charset="0"/>
            </a:endParaRPr>
          </a:p>
        </p:txBody>
      </p:sp>
      <p:sp>
        <p:nvSpPr>
          <p:cNvPr id="13" name="TextBox 13"/>
          <p:cNvSpPr txBox="1"/>
          <p:nvPr/>
        </p:nvSpPr>
        <p:spPr>
          <a:xfrm>
            <a:off x="351313" y="651539"/>
            <a:ext cx="2961195" cy="271780"/>
          </a:xfrm>
          <a:prstGeom prst="rect">
            <a:avLst/>
          </a:prstGeom>
        </p:spPr>
        <p:txBody>
          <a:bodyPr lIns="0" tIns="0" rIns="0" bIns="0" rtlCol="0" anchor="t">
            <a:spAutoFit/>
          </a:bodyPr>
          <a:lstStyle/>
          <a:p>
            <a:pPr>
              <a:lnSpc>
                <a:spcPts val="2089"/>
              </a:lnSpc>
              <a:spcBef>
                <a:spcPct val="0"/>
              </a:spcBef>
            </a:pPr>
            <a:r>
              <a:rPr lang="en-US" sz="1899" b="1" dirty="0">
                <a:solidFill>
                  <a:srgbClr val="B760E6"/>
                </a:solidFill>
                <a:latin typeface="Avenir Next LT Pro" panose="020B0504020202020204" pitchFamily="34" charset="0"/>
              </a:rPr>
              <a:t>Practice Newsletter</a:t>
            </a:r>
          </a:p>
        </p:txBody>
      </p:sp>
      <p:sp>
        <p:nvSpPr>
          <p:cNvPr id="14" name="TextBox 14"/>
          <p:cNvSpPr txBox="1"/>
          <p:nvPr/>
        </p:nvSpPr>
        <p:spPr>
          <a:xfrm>
            <a:off x="3940769" y="1166624"/>
            <a:ext cx="2806350" cy="4596964"/>
          </a:xfrm>
          <a:prstGeom prst="rect">
            <a:avLst/>
          </a:prstGeom>
        </p:spPr>
        <p:txBody>
          <a:bodyPr lIns="0" tIns="0" rIns="0" bIns="0" rtlCol="0" anchor="t">
            <a:spAutoFit/>
          </a:bodyPr>
          <a:lstStyle/>
          <a:p>
            <a:pPr>
              <a:lnSpc>
                <a:spcPts val="1959"/>
              </a:lnSpc>
            </a:pPr>
            <a:r>
              <a:rPr lang="en-US" sz="1399" dirty="0">
                <a:solidFill>
                  <a:srgbClr val="4A5065"/>
                </a:solidFill>
                <a:latin typeface="Avenir Next LT Pro" panose="020B0504020202020204" pitchFamily="34" charset="0"/>
              </a:rPr>
              <a:t>In the 50s when our grandparents visited their doctor, they would probably have been greeted by a receptionist and had access to one, maybe two, doctors. How things have changed!</a:t>
            </a:r>
          </a:p>
          <a:p>
            <a:pPr>
              <a:lnSpc>
                <a:spcPts val="1959"/>
              </a:lnSpc>
            </a:pPr>
            <a:endParaRPr lang="en-US" sz="1399" dirty="0">
              <a:solidFill>
                <a:srgbClr val="4A5065"/>
              </a:solidFill>
              <a:latin typeface="Avenir Next LT Pro" panose="020B0504020202020204" pitchFamily="34" charset="0"/>
            </a:endParaRPr>
          </a:p>
          <a:p>
            <a:pPr>
              <a:lnSpc>
                <a:spcPts val="1959"/>
              </a:lnSpc>
            </a:pPr>
            <a:r>
              <a:rPr lang="en-US" sz="1399" dirty="0">
                <a:solidFill>
                  <a:srgbClr val="4A5065"/>
                </a:solidFill>
                <a:latin typeface="Avenir Next LT Pro" panose="020B0504020202020204" pitchFamily="34" charset="0"/>
              </a:rPr>
              <a:t>Now your GP surgery hosts a diverse team made up of doctors, nurses, healthcare assistants, nutritionists, paramedics, physiotherapists, phlebotomists, occupational therapists and social workers. The list is endless and ever-expanding as we invest in more professionals and services that are there to help you.</a:t>
            </a:r>
          </a:p>
          <a:p>
            <a:pPr>
              <a:lnSpc>
                <a:spcPts val="1959"/>
              </a:lnSpc>
            </a:pPr>
            <a:endParaRPr lang="en-US" sz="1399" dirty="0">
              <a:solidFill>
                <a:srgbClr val="4A5065"/>
              </a:solidFill>
              <a:latin typeface="Avenir Next LT Pro" panose="020B0504020202020204" pitchFamily="34" charset="0"/>
            </a:endParaRPr>
          </a:p>
        </p:txBody>
      </p:sp>
      <p:sp>
        <p:nvSpPr>
          <p:cNvPr id="15" name="TextBox 15"/>
          <p:cNvSpPr txBox="1"/>
          <p:nvPr/>
        </p:nvSpPr>
        <p:spPr>
          <a:xfrm>
            <a:off x="7528169" y="1166624"/>
            <a:ext cx="2806350" cy="4340484"/>
          </a:xfrm>
          <a:prstGeom prst="rect">
            <a:avLst/>
          </a:prstGeom>
        </p:spPr>
        <p:txBody>
          <a:bodyPr lIns="0" tIns="0" rIns="0" bIns="0" rtlCol="0" anchor="t">
            <a:spAutoFit/>
          </a:bodyPr>
          <a:lstStyle/>
          <a:p>
            <a:pPr>
              <a:lnSpc>
                <a:spcPts val="1959"/>
              </a:lnSpc>
            </a:pPr>
            <a:r>
              <a:rPr lang="en-US" sz="1399">
                <a:solidFill>
                  <a:srgbClr val="4A5065"/>
                </a:solidFill>
                <a:latin typeface="Avenir Next LT Pro" panose="020B0504020202020204" pitchFamily="34" charset="0"/>
              </a:rPr>
              <a:t>When you visit your GP surgery, it is important that you see the right person for your needs. Of course, an appointment with your doctor will always be available to you, but there may be someone more able to help you straight away, without a referral.</a:t>
            </a:r>
          </a:p>
          <a:p>
            <a:pPr>
              <a:lnSpc>
                <a:spcPts val="1959"/>
              </a:lnSpc>
            </a:pPr>
            <a:endParaRPr lang="en-US" sz="1399">
              <a:solidFill>
                <a:srgbClr val="4A5065"/>
              </a:solidFill>
              <a:latin typeface="Avenir Next LT Pro" panose="020B0504020202020204" pitchFamily="34" charset="0"/>
            </a:endParaRPr>
          </a:p>
          <a:p>
            <a:pPr>
              <a:lnSpc>
                <a:spcPts val="1959"/>
              </a:lnSpc>
            </a:pPr>
            <a:r>
              <a:rPr lang="en-US" sz="1399">
                <a:solidFill>
                  <a:srgbClr val="4A5065"/>
                </a:solidFill>
                <a:latin typeface="Avenir Next LT Pro" panose="020B0504020202020204" pitchFamily="34" charset="0"/>
              </a:rPr>
              <a:t>When you next call or pop in to book an appointment at the surgery, you may be asked about</a:t>
            </a:r>
          </a:p>
          <a:p>
            <a:pPr>
              <a:lnSpc>
                <a:spcPts val="1959"/>
              </a:lnSpc>
            </a:pPr>
            <a:r>
              <a:rPr lang="en-US" sz="1399">
                <a:solidFill>
                  <a:srgbClr val="4A5065"/>
                </a:solidFill>
                <a:latin typeface="Avenir Next LT Pro" panose="020B0504020202020204" pitchFamily="34" charset="0"/>
              </a:rPr>
              <a:t>the nature of your need. We’re not being nosey, and we still respect your privacy and right to say no. Help us to help you see the right person, first.</a:t>
            </a:r>
          </a:p>
        </p:txBody>
      </p:sp>
      <p:sp>
        <p:nvSpPr>
          <p:cNvPr id="16" name="TextBox 15">
            <a:extLst>
              <a:ext uri="{FF2B5EF4-FFF2-40B4-BE49-F238E27FC236}">
                <a16:creationId xmlns:a16="http://schemas.microsoft.com/office/drawing/2014/main" id="{83933044-2C66-FFF1-0E69-04601EAE71A0}"/>
              </a:ext>
            </a:extLst>
          </p:cNvPr>
          <p:cNvSpPr txBox="1"/>
          <p:nvPr/>
        </p:nvSpPr>
        <p:spPr>
          <a:xfrm>
            <a:off x="9595594" y="7201746"/>
            <a:ext cx="1097806" cy="230832"/>
          </a:xfrm>
          <a:prstGeom prst="rect">
            <a:avLst/>
          </a:prstGeom>
          <a:noFill/>
        </p:spPr>
        <p:txBody>
          <a:bodyPr wrap="square" rtlCol="0">
            <a:spAutoFit/>
          </a:bodyPr>
          <a:lstStyle/>
          <a:p>
            <a:r>
              <a:rPr lang="en-GB" sz="900"/>
              <a:t>[Insert Logo Here]</a:t>
            </a:r>
          </a:p>
        </p:txBody>
      </p:sp>
      <p:pic>
        <p:nvPicPr>
          <p:cNvPr id="17" name="Picture 16" descr="Logo, company name&#10;&#10;Description automatically generated">
            <a:extLst>
              <a:ext uri="{FF2B5EF4-FFF2-40B4-BE49-F238E27FC236}">
                <a16:creationId xmlns:a16="http://schemas.microsoft.com/office/drawing/2014/main" id="{6BDE5F78-B0AA-FF17-42FB-9CE8C93BC2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7212" y="7101753"/>
            <a:ext cx="1073488" cy="410297"/>
          </a:xfrm>
          <a:prstGeom prst="rect">
            <a:avLst/>
          </a:prstGeom>
        </p:spPr>
      </p:pic>
      <p:pic>
        <p:nvPicPr>
          <p:cNvPr id="18" name="Picture 12">
            <a:extLst>
              <a:ext uri="{FF2B5EF4-FFF2-40B4-BE49-F238E27FC236}">
                <a16:creationId xmlns:a16="http://schemas.microsoft.com/office/drawing/2014/main" id="{DDC6799D-E21D-945B-2FAB-F58356AF22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9749" y="4560666"/>
            <a:ext cx="1309477" cy="155197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46097C5-86F7-E1C9-62E2-EBC249090F3D}"/>
              </a:ext>
            </a:extLst>
          </p:cNvPr>
          <p:cNvPicPr>
            <a:picLocks noChangeAspect="1"/>
          </p:cNvPicPr>
          <p:nvPr/>
        </p:nvPicPr>
        <p:blipFill>
          <a:blip r:embed="rId2"/>
          <a:srcRect r="10027"/>
          <a:stretch>
            <a:fillRect/>
          </a:stretch>
        </p:blipFill>
        <p:spPr>
          <a:xfrm>
            <a:off x="0" y="6535350"/>
            <a:ext cx="9619912" cy="1024650"/>
          </a:xfrm>
          <a:prstGeom prst="rect">
            <a:avLst/>
          </a:prstGeom>
        </p:spPr>
      </p:pic>
      <p:sp>
        <p:nvSpPr>
          <p:cNvPr id="3" name="TextBox 13">
            <a:extLst>
              <a:ext uri="{FF2B5EF4-FFF2-40B4-BE49-F238E27FC236}">
                <a16:creationId xmlns:a16="http://schemas.microsoft.com/office/drawing/2014/main" id="{3C8D6B5E-3884-7A3A-D7AC-B902A073E92C}"/>
              </a:ext>
            </a:extLst>
          </p:cNvPr>
          <p:cNvSpPr txBox="1"/>
          <p:nvPr/>
        </p:nvSpPr>
        <p:spPr>
          <a:xfrm>
            <a:off x="351313" y="651539"/>
            <a:ext cx="2961195" cy="271780"/>
          </a:xfrm>
          <a:prstGeom prst="rect">
            <a:avLst/>
          </a:prstGeom>
        </p:spPr>
        <p:txBody>
          <a:bodyPr lIns="0" tIns="0" rIns="0" bIns="0" rtlCol="0" anchor="t">
            <a:spAutoFit/>
          </a:bodyPr>
          <a:lstStyle/>
          <a:p>
            <a:pPr>
              <a:lnSpc>
                <a:spcPts val="2089"/>
              </a:lnSpc>
              <a:spcBef>
                <a:spcPct val="0"/>
              </a:spcBef>
            </a:pPr>
            <a:r>
              <a:rPr lang="en-US" sz="1899" b="1" dirty="0">
                <a:solidFill>
                  <a:srgbClr val="B760E6"/>
                </a:solidFill>
                <a:latin typeface="Avenir Next LT Pro" panose="020B0504020202020204" pitchFamily="34" charset="0"/>
              </a:rPr>
              <a:t>How to add your Logo</a:t>
            </a:r>
          </a:p>
        </p:txBody>
      </p:sp>
      <p:sp>
        <p:nvSpPr>
          <p:cNvPr id="4" name="TextBox 12">
            <a:extLst>
              <a:ext uri="{FF2B5EF4-FFF2-40B4-BE49-F238E27FC236}">
                <a16:creationId xmlns:a16="http://schemas.microsoft.com/office/drawing/2014/main" id="{4CA468BC-4AAA-B9C8-9D99-ACE8CAE3196F}"/>
              </a:ext>
            </a:extLst>
          </p:cNvPr>
          <p:cNvSpPr txBox="1"/>
          <p:nvPr/>
        </p:nvSpPr>
        <p:spPr>
          <a:xfrm>
            <a:off x="351313" y="1157099"/>
            <a:ext cx="2806350" cy="4831002"/>
          </a:xfrm>
          <a:prstGeom prst="rect">
            <a:avLst/>
          </a:prstGeom>
        </p:spPr>
        <p:txBody>
          <a:bodyPr lIns="0" tIns="0" rIns="0" bIns="0" rtlCol="0" anchor="t">
            <a:spAutoFit/>
          </a:bodyPr>
          <a:lstStyle/>
          <a:p>
            <a:pPr>
              <a:lnSpc>
                <a:spcPts val="1819"/>
              </a:lnSpc>
            </a:pPr>
            <a:r>
              <a:rPr lang="en-US" sz="1299">
                <a:solidFill>
                  <a:srgbClr val="4A5065"/>
                </a:solidFill>
                <a:latin typeface="Avenir Next LT Pro" panose="020B0504020202020204" pitchFamily="34" charset="0"/>
              </a:rPr>
              <a:t>You will notice on every page in your package that there is a section with ‘[Insert Logo Here]’ which is where we recommend the best place for you to add your Practice or PCN logo. We recommend adding your logo to everything as it builds your patient’s loyalty with the content they are reading.</a:t>
            </a:r>
          </a:p>
          <a:p>
            <a:pPr marL="285750" indent="-285750">
              <a:lnSpc>
                <a:spcPts val="1819"/>
              </a:lnSpc>
              <a:buFont typeface="Arial" panose="020B0604020202020204" pitchFamily="34" charset="0"/>
              <a:buChar char="•"/>
            </a:pPr>
            <a:endParaRPr lang="en-US" sz="1299">
              <a:solidFill>
                <a:srgbClr val="4A5065"/>
              </a:solidFill>
              <a:latin typeface="Avenir Next LT Pro" panose="020B0504020202020204" pitchFamily="34" charset="0"/>
            </a:endParaRPr>
          </a:p>
          <a:p>
            <a:pPr marL="285750" indent="-285750">
              <a:lnSpc>
                <a:spcPts val="1819"/>
              </a:lnSpc>
              <a:buFont typeface="Arial" panose="020B0604020202020204" pitchFamily="34" charset="0"/>
              <a:buChar char="•"/>
            </a:pPr>
            <a:r>
              <a:rPr lang="en-US" sz="1299">
                <a:solidFill>
                  <a:srgbClr val="4A5065"/>
                </a:solidFill>
                <a:latin typeface="Avenir Next LT Pro" panose="020B0504020202020204" pitchFamily="34" charset="0"/>
              </a:rPr>
              <a:t>Grab your logo which should be saved as a JPEG or PNG and drag it from the file onto the PowerPoint</a:t>
            </a:r>
          </a:p>
          <a:p>
            <a:pPr marL="285750" indent="-285750">
              <a:lnSpc>
                <a:spcPts val="1819"/>
              </a:lnSpc>
              <a:buFont typeface="Arial" panose="020B0604020202020204" pitchFamily="34" charset="0"/>
              <a:buChar char="•"/>
            </a:pPr>
            <a:endParaRPr lang="en-US" sz="1299">
              <a:solidFill>
                <a:srgbClr val="4A5065"/>
              </a:solidFill>
              <a:latin typeface="Avenir Next LT Pro" panose="020B0504020202020204" pitchFamily="34" charset="0"/>
            </a:endParaRPr>
          </a:p>
          <a:p>
            <a:pPr marL="285750" indent="-285750">
              <a:lnSpc>
                <a:spcPts val="1819"/>
              </a:lnSpc>
              <a:buFont typeface="Arial" panose="020B0604020202020204" pitchFamily="34" charset="0"/>
              <a:buChar char="•"/>
            </a:pPr>
            <a:r>
              <a:rPr lang="en-US" sz="1299">
                <a:solidFill>
                  <a:srgbClr val="4A5065"/>
                </a:solidFill>
                <a:latin typeface="Avenir Next LT Pro" panose="020B0504020202020204" pitchFamily="34" charset="0"/>
              </a:rPr>
              <a:t>Move your logo to the size you would like it to be</a:t>
            </a:r>
          </a:p>
          <a:p>
            <a:pPr>
              <a:lnSpc>
                <a:spcPts val="1819"/>
              </a:lnSpc>
            </a:pPr>
            <a:endParaRPr lang="en-US" sz="1299">
              <a:solidFill>
                <a:srgbClr val="4A5065"/>
              </a:solidFill>
              <a:latin typeface="Avenir Next LT Pro" panose="020B0504020202020204" pitchFamily="34" charset="0"/>
            </a:endParaRPr>
          </a:p>
          <a:p>
            <a:pPr marL="285750" indent="-285750">
              <a:lnSpc>
                <a:spcPts val="1819"/>
              </a:lnSpc>
              <a:buFont typeface="Arial" panose="020B0604020202020204" pitchFamily="34" charset="0"/>
              <a:buChar char="•"/>
            </a:pPr>
            <a:r>
              <a:rPr lang="en-US" sz="1299">
                <a:solidFill>
                  <a:srgbClr val="4A5065"/>
                </a:solidFill>
                <a:latin typeface="Avenir Next LT Pro" panose="020B0504020202020204" pitchFamily="34" charset="0"/>
              </a:rPr>
              <a:t>Then replace the [Insert Logo Here] with your logo</a:t>
            </a:r>
          </a:p>
          <a:p>
            <a:pPr>
              <a:lnSpc>
                <a:spcPts val="1819"/>
              </a:lnSpc>
            </a:pPr>
            <a:endParaRPr lang="en-US" sz="1299">
              <a:solidFill>
                <a:srgbClr val="4A5065"/>
              </a:solidFill>
              <a:latin typeface="Avenir Next LT Pro" panose="020B0504020202020204" pitchFamily="34" charset="0"/>
            </a:endParaRPr>
          </a:p>
        </p:txBody>
      </p:sp>
      <p:sp>
        <p:nvSpPr>
          <p:cNvPr id="5" name="TextBox 4">
            <a:extLst>
              <a:ext uri="{FF2B5EF4-FFF2-40B4-BE49-F238E27FC236}">
                <a16:creationId xmlns:a16="http://schemas.microsoft.com/office/drawing/2014/main" id="{9115DDC5-1C64-59AE-BE37-33D1CAA9AD43}"/>
              </a:ext>
            </a:extLst>
          </p:cNvPr>
          <p:cNvSpPr txBox="1"/>
          <p:nvPr/>
        </p:nvSpPr>
        <p:spPr>
          <a:xfrm>
            <a:off x="3975100" y="4692650"/>
            <a:ext cx="6781800" cy="1015663"/>
          </a:xfrm>
          <a:prstGeom prst="rect">
            <a:avLst/>
          </a:prstGeom>
          <a:noFill/>
        </p:spPr>
        <p:txBody>
          <a:bodyPr wrap="square" rtlCol="0">
            <a:spAutoFit/>
          </a:bodyPr>
          <a:lstStyle/>
          <a:p>
            <a:r>
              <a:rPr lang="en-GB" sz="6000"/>
              <a:t>[Insert Logo Here]</a:t>
            </a:r>
          </a:p>
        </p:txBody>
      </p:sp>
      <p:pic>
        <p:nvPicPr>
          <p:cNvPr id="10" name="Picture 9" descr="Logo, company name&#10;&#10;Description automatically generated">
            <a:extLst>
              <a:ext uri="{FF2B5EF4-FFF2-40B4-BE49-F238E27FC236}">
                <a16:creationId xmlns:a16="http://schemas.microsoft.com/office/drawing/2014/main" id="{CFEEEA92-2047-79D9-D8C6-50CC81AD2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7212" y="7101753"/>
            <a:ext cx="1073488" cy="410297"/>
          </a:xfrm>
          <a:prstGeom prst="rect">
            <a:avLst/>
          </a:prstGeom>
        </p:spPr>
      </p:pic>
      <p:pic>
        <p:nvPicPr>
          <p:cNvPr id="11" name="Picture 10" descr="Logo, company name&#10;&#10;Description automatically generated">
            <a:extLst>
              <a:ext uri="{FF2B5EF4-FFF2-40B4-BE49-F238E27FC236}">
                <a16:creationId xmlns:a16="http://schemas.microsoft.com/office/drawing/2014/main" id="{88DE0FC1-500E-EF64-63B9-ADC36B5BF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300" y="806450"/>
            <a:ext cx="6228383" cy="2380546"/>
          </a:xfrm>
          <a:prstGeom prst="rect">
            <a:avLst/>
          </a:prstGeom>
        </p:spPr>
      </p:pic>
      <p:sp>
        <p:nvSpPr>
          <p:cNvPr id="12" name="Arrow: Down 11">
            <a:extLst>
              <a:ext uri="{FF2B5EF4-FFF2-40B4-BE49-F238E27FC236}">
                <a16:creationId xmlns:a16="http://schemas.microsoft.com/office/drawing/2014/main" id="{A06ABEBE-0A8B-27A2-56AD-626117F73A7E}"/>
              </a:ext>
            </a:extLst>
          </p:cNvPr>
          <p:cNvSpPr/>
          <p:nvPr/>
        </p:nvSpPr>
        <p:spPr>
          <a:xfrm>
            <a:off x="8623300" y="3561842"/>
            <a:ext cx="484632" cy="978408"/>
          </a:xfrm>
          <a:prstGeom prst="downArrow">
            <a:avLst/>
          </a:prstGeom>
          <a:solidFill>
            <a:srgbClr val="4A5065"/>
          </a:solidFill>
          <a:ln>
            <a:solidFill>
              <a:srgbClr val="4A5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D7BA8DA8-77F4-99C2-E5B8-6D6E7AAA7997}"/>
              </a:ext>
            </a:extLst>
          </p:cNvPr>
          <p:cNvSpPr/>
          <p:nvPr/>
        </p:nvSpPr>
        <p:spPr>
          <a:xfrm>
            <a:off x="4660900" y="3561842"/>
            <a:ext cx="484632" cy="978408"/>
          </a:xfrm>
          <a:prstGeom prst="downArrow">
            <a:avLst/>
          </a:prstGeom>
          <a:solidFill>
            <a:srgbClr val="4A5065"/>
          </a:solidFill>
          <a:ln>
            <a:solidFill>
              <a:srgbClr val="4A5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7616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46097C5-86F7-E1C9-62E2-EBC249090F3D}"/>
              </a:ext>
            </a:extLst>
          </p:cNvPr>
          <p:cNvPicPr>
            <a:picLocks noChangeAspect="1"/>
          </p:cNvPicPr>
          <p:nvPr/>
        </p:nvPicPr>
        <p:blipFill>
          <a:blip r:embed="rId2"/>
          <a:srcRect r="10027"/>
          <a:stretch>
            <a:fillRect/>
          </a:stretch>
        </p:blipFill>
        <p:spPr>
          <a:xfrm>
            <a:off x="0" y="6535350"/>
            <a:ext cx="9619912" cy="1024650"/>
          </a:xfrm>
          <a:prstGeom prst="rect">
            <a:avLst/>
          </a:prstGeom>
        </p:spPr>
      </p:pic>
      <p:sp>
        <p:nvSpPr>
          <p:cNvPr id="3" name="TextBox 13">
            <a:extLst>
              <a:ext uri="{FF2B5EF4-FFF2-40B4-BE49-F238E27FC236}">
                <a16:creationId xmlns:a16="http://schemas.microsoft.com/office/drawing/2014/main" id="{3C8D6B5E-3884-7A3A-D7AC-B902A073E92C}"/>
              </a:ext>
            </a:extLst>
          </p:cNvPr>
          <p:cNvSpPr txBox="1"/>
          <p:nvPr/>
        </p:nvSpPr>
        <p:spPr>
          <a:xfrm>
            <a:off x="351313" y="651539"/>
            <a:ext cx="2961195" cy="1077218"/>
          </a:xfrm>
          <a:prstGeom prst="rect">
            <a:avLst/>
          </a:prstGeom>
        </p:spPr>
        <p:txBody>
          <a:bodyPr lIns="0" tIns="0" rIns="0" bIns="0" rtlCol="0" anchor="t">
            <a:spAutoFit/>
          </a:bodyPr>
          <a:lstStyle/>
          <a:p>
            <a:pPr>
              <a:lnSpc>
                <a:spcPts val="2089"/>
              </a:lnSpc>
              <a:spcBef>
                <a:spcPct val="0"/>
              </a:spcBef>
            </a:pPr>
            <a:r>
              <a:rPr lang="en-US" sz="1899" b="1" dirty="0">
                <a:solidFill>
                  <a:srgbClr val="B760E6"/>
                </a:solidFill>
                <a:latin typeface="Avenir Next LT Pro" panose="020B0504020202020204" pitchFamily="34" charset="0"/>
              </a:rPr>
              <a:t>How to export your files to a PDF </a:t>
            </a:r>
          </a:p>
          <a:p>
            <a:pPr>
              <a:lnSpc>
                <a:spcPts val="2089"/>
              </a:lnSpc>
              <a:spcBef>
                <a:spcPct val="0"/>
              </a:spcBef>
            </a:pPr>
            <a:endParaRPr lang="en-US" sz="1899" b="1" dirty="0">
              <a:solidFill>
                <a:srgbClr val="B760E6"/>
              </a:solidFill>
              <a:latin typeface="Avenir Next LT Pro" panose="020B0504020202020204" pitchFamily="34" charset="0"/>
            </a:endParaRPr>
          </a:p>
          <a:p>
            <a:pPr>
              <a:lnSpc>
                <a:spcPts val="2089"/>
              </a:lnSpc>
              <a:spcBef>
                <a:spcPct val="0"/>
              </a:spcBef>
            </a:pPr>
            <a:endParaRPr lang="en-US" sz="1899" b="1" dirty="0">
              <a:solidFill>
                <a:srgbClr val="B760E6"/>
              </a:solidFill>
              <a:latin typeface="Avenir Next LT Pro" panose="020B0504020202020204" pitchFamily="34" charset="0"/>
            </a:endParaRPr>
          </a:p>
        </p:txBody>
      </p:sp>
      <p:sp>
        <p:nvSpPr>
          <p:cNvPr id="4" name="TextBox 12">
            <a:extLst>
              <a:ext uri="{FF2B5EF4-FFF2-40B4-BE49-F238E27FC236}">
                <a16:creationId xmlns:a16="http://schemas.microsoft.com/office/drawing/2014/main" id="{4CA468BC-4AAA-B9C8-9D99-ACE8CAE3196F}"/>
              </a:ext>
            </a:extLst>
          </p:cNvPr>
          <p:cNvSpPr txBox="1"/>
          <p:nvPr/>
        </p:nvSpPr>
        <p:spPr>
          <a:xfrm>
            <a:off x="351313" y="1362988"/>
            <a:ext cx="2806350" cy="2061013"/>
          </a:xfrm>
          <a:prstGeom prst="rect">
            <a:avLst/>
          </a:prstGeom>
        </p:spPr>
        <p:txBody>
          <a:bodyPr lIns="0" tIns="0" rIns="0" bIns="0" rtlCol="0" anchor="t">
            <a:spAutoFit/>
          </a:bodyPr>
          <a:lstStyle/>
          <a:p>
            <a:pPr>
              <a:lnSpc>
                <a:spcPts val="1819"/>
              </a:lnSpc>
            </a:pPr>
            <a:r>
              <a:rPr lang="en-US" sz="1299" dirty="0">
                <a:solidFill>
                  <a:srgbClr val="4A5065"/>
                </a:solidFill>
                <a:latin typeface="Avenir Next LT Pro" panose="020B0504020202020204" pitchFamily="34" charset="0"/>
              </a:rPr>
              <a:t>If you are wanting to print off your booklet or anything else in the package, (if it does not allow you to print through PowerPoint) we suggest you export your PowerPoint file into a PDF to print.</a:t>
            </a:r>
          </a:p>
          <a:p>
            <a:pPr>
              <a:lnSpc>
                <a:spcPts val="1819"/>
              </a:lnSpc>
            </a:pPr>
            <a:endParaRPr lang="en-US" sz="1299" dirty="0">
              <a:solidFill>
                <a:srgbClr val="4A5065"/>
              </a:solidFill>
              <a:latin typeface="Avenir Next LT Pro" panose="020B0504020202020204" pitchFamily="34" charset="0"/>
            </a:endParaRPr>
          </a:p>
          <a:p>
            <a:pPr>
              <a:lnSpc>
                <a:spcPts val="1819"/>
              </a:lnSpc>
            </a:pPr>
            <a:r>
              <a:rPr lang="en-US" sz="1299" dirty="0">
                <a:solidFill>
                  <a:srgbClr val="4A5065"/>
                </a:solidFill>
                <a:latin typeface="Avenir Next LT Pro" panose="020B0504020202020204" pitchFamily="34" charset="0"/>
              </a:rPr>
              <a:t>To do this click -</a:t>
            </a:r>
          </a:p>
          <a:p>
            <a:pPr>
              <a:lnSpc>
                <a:spcPts val="1819"/>
              </a:lnSpc>
            </a:pPr>
            <a:endParaRPr lang="en-US" sz="1299" dirty="0">
              <a:solidFill>
                <a:srgbClr val="4A5065"/>
              </a:solidFill>
              <a:latin typeface="Avenir Next LT Pro" panose="020B0504020202020204" pitchFamily="34" charset="0"/>
            </a:endParaRPr>
          </a:p>
        </p:txBody>
      </p:sp>
      <p:pic>
        <p:nvPicPr>
          <p:cNvPr id="10" name="Picture 9" descr="Logo, company name&#10;&#10;Description automatically generated">
            <a:extLst>
              <a:ext uri="{FF2B5EF4-FFF2-40B4-BE49-F238E27FC236}">
                <a16:creationId xmlns:a16="http://schemas.microsoft.com/office/drawing/2014/main" id="{CFEEEA92-2047-79D9-D8C6-50CC81AD2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7212" y="7101753"/>
            <a:ext cx="1073488" cy="410297"/>
          </a:xfrm>
          <a:prstGeom prst="rect">
            <a:avLst/>
          </a:prstGeom>
        </p:spPr>
      </p:pic>
      <p:pic>
        <p:nvPicPr>
          <p:cNvPr id="7" name="Picture 6">
            <a:extLst>
              <a:ext uri="{FF2B5EF4-FFF2-40B4-BE49-F238E27FC236}">
                <a16:creationId xmlns:a16="http://schemas.microsoft.com/office/drawing/2014/main" id="{71882F5F-B8F3-B555-2134-74AFBDDDB78A}"/>
              </a:ext>
            </a:extLst>
          </p:cNvPr>
          <p:cNvPicPr>
            <a:picLocks noChangeAspect="1"/>
          </p:cNvPicPr>
          <p:nvPr/>
        </p:nvPicPr>
        <p:blipFill>
          <a:blip r:embed="rId4"/>
          <a:stretch>
            <a:fillRect/>
          </a:stretch>
        </p:blipFill>
        <p:spPr>
          <a:xfrm>
            <a:off x="256360" y="5477599"/>
            <a:ext cx="3143250" cy="676275"/>
          </a:xfrm>
          <a:prstGeom prst="rect">
            <a:avLst/>
          </a:prstGeom>
        </p:spPr>
      </p:pic>
      <p:pic>
        <p:nvPicPr>
          <p:cNvPr id="9" name="Picture 8">
            <a:extLst>
              <a:ext uri="{FF2B5EF4-FFF2-40B4-BE49-F238E27FC236}">
                <a16:creationId xmlns:a16="http://schemas.microsoft.com/office/drawing/2014/main" id="{1FB3B54C-7330-C861-E278-6D7BC2B9092A}"/>
              </a:ext>
            </a:extLst>
          </p:cNvPr>
          <p:cNvPicPr>
            <a:picLocks noChangeAspect="1"/>
          </p:cNvPicPr>
          <p:nvPr/>
        </p:nvPicPr>
        <p:blipFill rotWithShape="1">
          <a:blip r:embed="rId5"/>
          <a:srcRect l="28351" t="10812" r="5634" b="35428"/>
          <a:stretch/>
        </p:blipFill>
        <p:spPr>
          <a:xfrm>
            <a:off x="3940770" y="1166447"/>
            <a:ext cx="5869444" cy="1935804"/>
          </a:xfrm>
          <a:prstGeom prst="rect">
            <a:avLst/>
          </a:prstGeom>
        </p:spPr>
      </p:pic>
      <p:pic>
        <p:nvPicPr>
          <p:cNvPr id="8" name="Picture 7">
            <a:extLst>
              <a:ext uri="{FF2B5EF4-FFF2-40B4-BE49-F238E27FC236}">
                <a16:creationId xmlns:a16="http://schemas.microsoft.com/office/drawing/2014/main" id="{0D40469B-DCC2-4130-54D4-63B2BF232F5C}"/>
              </a:ext>
            </a:extLst>
          </p:cNvPr>
          <p:cNvPicPr>
            <a:picLocks noChangeAspect="1"/>
          </p:cNvPicPr>
          <p:nvPr/>
        </p:nvPicPr>
        <p:blipFill>
          <a:blip r:embed="rId6"/>
          <a:stretch>
            <a:fillRect/>
          </a:stretch>
        </p:blipFill>
        <p:spPr>
          <a:xfrm>
            <a:off x="1338637" y="3383285"/>
            <a:ext cx="590550" cy="342900"/>
          </a:xfrm>
          <a:prstGeom prst="rect">
            <a:avLst/>
          </a:prstGeom>
        </p:spPr>
      </p:pic>
      <p:pic>
        <p:nvPicPr>
          <p:cNvPr id="12" name="Picture 11">
            <a:extLst>
              <a:ext uri="{FF2B5EF4-FFF2-40B4-BE49-F238E27FC236}">
                <a16:creationId xmlns:a16="http://schemas.microsoft.com/office/drawing/2014/main" id="{EEA51FE7-475B-27F7-D56B-E8C5A633B4F2}"/>
              </a:ext>
            </a:extLst>
          </p:cNvPr>
          <p:cNvPicPr>
            <a:picLocks noChangeAspect="1"/>
          </p:cNvPicPr>
          <p:nvPr/>
        </p:nvPicPr>
        <p:blipFill>
          <a:blip r:embed="rId7"/>
          <a:stretch>
            <a:fillRect/>
          </a:stretch>
        </p:blipFill>
        <p:spPr>
          <a:xfrm>
            <a:off x="985624" y="4328337"/>
            <a:ext cx="1333500" cy="552450"/>
          </a:xfrm>
          <a:prstGeom prst="rect">
            <a:avLst/>
          </a:prstGeom>
        </p:spPr>
      </p:pic>
      <p:sp>
        <p:nvSpPr>
          <p:cNvPr id="13" name="Arrow: Down 12">
            <a:extLst>
              <a:ext uri="{FF2B5EF4-FFF2-40B4-BE49-F238E27FC236}">
                <a16:creationId xmlns:a16="http://schemas.microsoft.com/office/drawing/2014/main" id="{9A4BC640-535E-B811-5FAD-F0BF3C3572F2}"/>
              </a:ext>
            </a:extLst>
          </p:cNvPr>
          <p:cNvSpPr/>
          <p:nvPr/>
        </p:nvSpPr>
        <p:spPr>
          <a:xfrm>
            <a:off x="1588665" y="3869401"/>
            <a:ext cx="127418" cy="342900"/>
          </a:xfrm>
          <a:prstGeom prst="downArrow">
            <a:avLst/>
          </a:prstGeom>
          <a:solidFill>
            <a:srgbClr val="4A5065"/>
          </a:solidFill>
          <a:ln>
            <a:solidFill>
              <a:srgbClr val="4A5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2">
            <a:extLst>
              <a:ext uri="{FF2B5EF4-FFF2-40B4-BE49-F238E27FC236}">
                <a16:creationId xmlns:a16="http://schemas.microsoft.com/office/drawing/2014/main" id="{3927824C-ABE8-AFB1-D4BE-F9DF3F91C35F}"/>
              </a:ext>
            </a:extLst>
          </p:cNvPr>
          <p:cNvSpPr txBox="1"/>
          <p:nvPr/>
        </p:nvSpPr>
        <p:spPr>
          <a:xfrm>
            <a:off x="3940770" y="3414468"/>
            <a:ext cx="2806350" cy="906851"/>
          </a:xfrm>
          <a:prstGeom prst="rect">
            <a:avLst/>
          </a:prstGeom>
        </p:spPr>
        <p:txBody>
          <a:bodyPr wrap="square" lIns="0" tIns="0" rIns="0" bIns="0" rtlCol="0" anchor="t">
            <a:spAutoFit/>
          </a:bodyPr>
          <a:lstStyle/>
          <a:p>
            <a:pPr>
              <a:lnSpc>
                <a:spcPts val="1819"/>
              </a:lnSpc>
            </a:pPr>
            <a:r>
              <a:rPr lang="en-US" sz="1299" dirty="0">
                <a:solidFill>
                  <a:srgbClr val="4A5065"/>
                </a:solidFill>
                <a:latin typeface="Avenir Next LT Pro" panose="020B0504020202020204" pitchFamily="34" charset="0"/>
              </a:rPr>
              <a:t>Then name your file and click on the folder you would like to save it in and click Publish.</a:t>
            </a:r>
          </a:p>
          <a:p>
            <a:pPr>
              <a:lnSpc>
                <a:spcPts val="1819"/>
              </a:lnSpc>
            </a:pPr>
            <a:endParaRPr lang="en-US" sz="1299" dirty="0">
              <a:solidFill>
                <a:srgbClr val="4A5065"/>
              </a:solidFill>
              <a:latin typeface="Avenir Next LT Pro" panose="020B0504020202020204" pitchFamily="34" charset="0"/>
            </a:endParaRPr>
          </a:p>
        </p:txBody>
      </p:sp>
      <p:sp>
        <p:nvSpPr>
          <p:cNvPr id="15" name="Arrow: Down 14">
            <a:extLst>
              <a:ext uri="{FF2B5EF4-FFF2-40B4-BE49-F238E27FC236}">
                <a16:creationId xmlns:a16="http://schemas.microsoft.com/office/drawing/2014/main" id="{C6F10CDE-43A2-A216-F20C-30FD1B328B9A}"/>
              </a:ext>
            </a:extLst>
          </p:cNvPr>
          <p:cNvSpPr/>
          <p:nvPr/>
        </p:nvSpPr>
        <p:spPr>
          <a:xfrm>
            <a:off x="1588665" y="5016185"/>
            <a:ext cx="127418" cy="342900"/>
          </a:xfrm>
          <a:prstGeom prst="downArrow">
            <a:avLst/>
          </a:prstGeom>
          <a:solidFill>
            <a:srgbClr val="4A5065"/>
          </a:solidFill>
          <a:ln>
            <a:solidFill>
              <a:srgbClr val="4A5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C8FE15D3-5582-DB1C-0099-C3908F29948C}"/>
              </a:ext>
            </a:extLst>
          </p:cNvPr>
          <p:cNvPicPr>
            <a:picLocks noChangeAspect="1"/>
          </p:cNvPicPr>
          <p:nvPr/>
        </p:nvPicPr>
        <p:blipFill rotWithShape="1">
          <a:blip r:embed="rId8"/>
          <a:srcRect l="957" b="1722"/>
          <a:stretch/>
        </p:blipFill>
        <p:spPr>
          <a:xfrm>
            <a:off x="3940770" y="4170706"/>
            <a:ext cx="6101599" cy="1857012"/>
          </a:xfrm>
          <a:prstGeom prst="rect">
            <a:avLst/>
          </a:prstGeom>
        </p:spPr>
      </p:pic>
      <p:sp>
        <p:nvSpPr>
          <p:cNvPr id="19" name="Arrow: Down 18">
            <a:extLst>
              <a:ext uri="{FF2B5EF4-FFF2-40B4-BE49-F238E27FC236}">
                <a16:creationId xmlns:a16="http://schemas.microsoft.com/office/drawing/2014/main" id="{E9D6D0AE-8699-EE84-D7FC-207701D0B2AD}"/>
              </a:ext>
            </a:extLst>
          </p:cNvPr>
          <p:cNvSpPr/>
          <p:nvPr/>
        </p:nvSpPr>
        <p:spPr>
          <a:xfrm rot="10800000">
            <a:off x="8746983" y="5917118"/>
            <a:ext cx="127418" cy="342900"/>
          </a:xfrm>
          <a:prstGeom prst="downArrow">
            <a:avLst/>
          </a:prstGeom>
          <a:solidFill>
            <a:srgbClr val="4A5065"/>
          </a:solidFill>
          <a:ln>
            <a:solidFill>
              <a:srgbClr val="4A5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Down 19">
            <a:extLst>
              <a:ext uri="{FF2B5EF4-FFF2-40B4-BE49-F238E27FC236}">
                <a16:creationId xmlns:a16="http://schemas.microsoft.com/office/drawing/2014/main" id="{9DBACD07-5451-8DE9-B2E8-271BECEC8E5A}"/>
              </a:ext>
            </a:extLst>
          </p:cNvPr>
          <p:cNvSpPr/>
          <p:nvPr/>
        </p:nvSpPr>
        <p:spPr>
          <a:xfrm>
            <a:off x="7158686" y="3281606"/>
            <a:ext cx="138393" cy="721349"/>
          </a:xfrm>
          <a:prstGeom prst="downArrow">
            <a:avLst/>
          </a:prstGeom>
          <a:solidFill>
            <a:srgbClr val="4A5065"/>
          </a:solidFill>
          <a:ln>
            <a:solidFill>
              <a:srgbClr val="4A5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Down 20">
            <a:extLst>
              <a:ext uri="{FF2B5EF4-FFF2-40B4-BE49-F238E27FC236}">
                <a16:creationId xmlns:a16="http://schemas.microsoft.com/office/drawing/2014/main" id="{85774A04-E897-7083-4365-940AFEE885BC}"/>
              </a:ext>
            </a:extLst>
          </p:cNvPr>
          <p:cNvSpPr/>
          <p:nvPr/>
        </p:nvSpPr>
        <p:spPr>
          <a:xfrm>
            <a:off x="4297152" y="654950"/>
            <a:ext cx="127418" cy="342900"/>
          </a:xfrm>
          <a:prstGeom prst="downArrow">
            <a:avLst/>
          </a:prstGeom>
          <a:solidFill>
            <a:srgbClr val="4A5065"/>
          </a:solidFill>
          <a:ln>
            <a:solidFill>
              <a:srgbClr val="4A5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1187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10254"/>
          <a:stretch>
            <a:fillRect/>
          </a:stretch>
        </p:blipFill>
        <p:spPr>
          <a:xfrm>
            <a:off x="0" y="6535350"/>
            <a:ext cx="9595594" cy="1024650"/>
          </a:xfrm>
          <a:prstGeom prst="rect">
            <a:avLst/>
          </a:prstGeom>
        </p:spPr>
      </p:pic>
      <p:grpSp>
        <p:nvGrpSpPr>
          <p:cNvPr id="3" name="Group 3"/>
          <p:cNvGrpSpPr/>
          <p:nvPr/>
        </p:nvGrpSpPr>
        <p:grpSpPr>
          <a:xfrm>
            <a:off x="3242069" y="974671"/>
            <a:ext cx="4207862" cy="4207862"/>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A5065"/>
            </a:solidFill>
          </p:spPr>
        </p:sp>
        <p:sp>
          <p:nvSpPr>
            <p:cNvPr id="5" name="TextBox 5"/>
            <p:cNvSpPr txBox="1"/>
            <p:nvPr/>
          </p:nvSpPr>
          <p:spPr>
            <a:xfrm>
              <a:off x="76200" y="85725"/>
              <a:ext cx="660400" cy="650875"/>
            </a:xfrm>
            <a:prstGeom prst="rect">
              <a:avLst/>
            </a:prstGeom>
          </p:spPr>
          <p:txBody>
            <a:bodyPr lIns="50800" tIns="50800" rIns="50800" bIns="50800" rtlCol="0" anchor="ctr"/>
            <a:lstStyle/>
            <a:p>
              <a:pPr algn="ctr">
                <a:lnSpc>
                  <a:spcPts val="2089"/>
                </a:lnSpc>
              </a:pPr>
              <a:endParaRPr/>
            </a:p>
          </p:txBody>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998064" y="741818"/>
            <a:ext cx="4695872" cy="4695872"/>
          </a:xfrm>
          <a:prstGeom prst="rect">
            <a:avLst/>
          </a:prstGeom>
        </p:spPr>
      </p:pic>
      <p:sp>
        <p:nvSpPr>
          <p:cNvPr id="7" name="TextBox 7"/>
          <p:cNvSpPr txBox="1"/>
          <p:nvPr/>
        </p:nvSpPr>
        <p:spPr>
          <a:xfrm>
            <a:off x="3564284" y="2148052"/>
            <a:ext cx="3563432" cy="1807803"/>
          </a:xfrm>
          <a:prstGeom prst="rect">
            <a:avLst/>
          </a:prstGeom>
        </p:spPr>
        <p:txBody>
          <a:bodyPr lIns="0" tIns="0" rIns="0" bIns="0" rtlCol="0" anchor="t">
            <a:spAutoFit/>
          </a:bodyPr>
          <a:lstStyle/>
          <a:p>
            <a:pPr algn="ctr">
              <a:lnSpc>
                <a:spcPts val="2352"/>
              </a:lnSpc>
              <a:spcBef>
                <a:spcPct val="0"/>
              </a:spcBef>
            </a:pPr>
            <a:r>
              <a:rPr lang="en-US" sz="1400" dirty="0">
                <a:solidFill>
                  <a:srgbClr val="FFFFFF"/>
                </a:solidFill>
                <a:latin typeface="Avenir Next LT Pro"/>
              </a:rPr>
              <a:t>Conexus Healthcare is the GP confederation (group of GP practices) for all practices in the Wakefield District and proud providers of the UK's leading care navigation training programme. www.conexus-healthcare.org </a:t>
            </a:r>
            <a:endParaRPr lang="en-US" sz="1400">
              <a:solidFill>
                <a:srgbClr val="FFFFFF"/>
              </a:solidFill>
              <a:latin typeface="Avenir Next LT Pro" panose="020B0504020202020204" pitchFamily="34" charset="0"/>
            </a:endParaRPr>
          </a:p>
          <a:p>
            <a:pPr algn="ctr">
              <a:lnSpc>
                <a:spcPts val="2352"/>
              </a:lnSpc>
              <a:spcBef>
                <a:spcPct val="0"/>
              </a:spcBef>
            </a:pPr>
            <a:r>
              <a:rPr lang="en-US" sz="1400" dirty="0">
                <a:solidFill>
                  <a:srgbClr val="FFFFFF"/>
                </a:solidFill>
                <a:latin typeface="Avenir Next LT Pro"/>
              </a:rPr>
              <a:t>Copyright - Conexus Healthcare Ltd 2022.</a:t>
            </a:r>
          </a:p>
        </p:txBody>
      </p:sp>
      <p:sp>
        <p:nvSpPr>
          <p:cNvPr id="8" name="TextBox 7">
            <a:extLst>
              <a:ext uri="{FF2B5EF4-FFF2-40B4-BE49-F238E27FC236}">
                <a16:creationId xmlns:a16="http://schemas.microsoft.com/office/drawing/2014/main" id="{9A4CDE3E-78C4-9DB9-D0FC-A3ED9EFE2436}"/>
              </a:ext>
            </a:extLst>
          </p:cNvPr>
          <p:cNvSpPr txBox="1"/>
          <p:nvPr/>
        </p:nvSpPr>
        <p:spPr>
          <a:xfrm>
            <a:off x="9595594" y="7201746"/>
            <a:ext cx="1097806" cy="230832"/>
          </a:xfrm>
          <a:prstGeom prst="rect">
            <a:avLst/>
          </a:prstGeom>
          <a:noFill/>
        </p:spPr>
        <p:txBody>
          <a:bodyPr wrap="square" rtlCol="0">
            <a:spAutoFit/>
          </a:bodyPr>
          <a:lstStyle/>
          <a:p>
            <a:r>
              <a:rPr lang="en-GB" sz="900"/>
              <a:t>[Insert Logo Here]</a:t>
            </a:r>
          </a:p>
        </p:txBody>
      </p:sp>
      <p:pic>
        <p:nvPicPr>
          <p:cNvPr id="9" name="Picture 8" descr="Logo, company name&#10;&#10;Description automatically generated">
            <a:extLst>
              <a:ext uri="{FF2B5EF4-FFF2-40B4-BE49-F238E27FC236}">
                <a16:creationId xmlns:a16="http://schemas.microsoft.com/office/drawing/2014/main" id="{B8353920-2C57-967A-ECA6-E8A2041882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7212" y="7101753"/>
            <a:ext cx="1073488" cy="4102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9799"/>
          <a:stretch>
            <a:fillRect/>
          </a:stretch>
        </p:blipFill>
        <p:spPr>
          <a:xfrm>
            <a:off x="0" y="6535350"/>
            <a:ext cx="9644230" cy="1024650"/>
          </a:xfrm>
          <a:prstGeom prst="rect">
            <a:avLst/>
          </a:prstGeom>
        </p:spPr>
      </p:pic>
      <p:grpSp>
        <p:nvGrpSpPr>
          <p:cNvPr id="4" name="Group 4"/>
          <p:cNvGrpSpPr/>
          <p:nvPr/>
        </p:nvGrpSpPr>
        <p:grpSpPr>
          <a:xfrm>
            <a:off x="162696" y="3114864"/>
            <a:ext cx="6651391" cy="3216758"/>
            <a:chOff x="0" y="0"/>
            <a:chExt cx="2383708" cy="1152813"/>
          </a:xfrm>
        </p:grpSpPr>
        <p:sp>
          <p:nvSpPr>
            <p:cNvPr id="5" name="Freeform 5"/>
            <p:cNvSpPr/>
            <p:nvPr/>
          </p:nvSpPr>
          <p:spPr>
            <a:xfrm>
              <a:off x="0" y="0"/>
              <a:ext cx="2383708" cy="1152813"/>
            </a:xfrm>
            <a:custGeom>
              <a:avLst/>
              <a:gdLst/>
              <a:ahLst/>
              <a:cxnLst/>
              <a:rect l="l" t="t" r="r" b="b"/>
              <a:pathLst>
                <a:path w="2383708" h="1152813">
                  <a:moveTo>
                    <a:pt x="43066" y="0"/>
                  </a:moveTo>
                  <a:lnTo>
                    <a:pt x="2340642" y="0"/>
                  </a:lnTo>
                  <a:cubicBezTo>
                    <a:pt x="2352064" y="0"/>
                    <a:pt x="2363018" y="4537"/>
                    <a:pt x="2371095" y="12614"/>
                  </a:cubicBezTo>
                  <a:cubicBezTo>
                    <a:pt x="2379171" y="20690"/>
                    <a:pt x="2383708" y="31644"/>
                    <a:pt x="2383708" y="43066"/>
                  </a:cubicBezTo>
                  <a:lnTo>
                    <a:pt x="2383708" y="1109747"/>
                  </a:lnTo>
                  <a:cubicBezTo>
                    <a:pt x="2383708" y="1133532"/>
                    <a:pt x="2364427" y="1152813"/>
                    <a:pt x="2340642" y="1152813"/>
                  </a:cubicBezTo>
                  <a:lnTo>
                    <a:pt x="43066" y="1152813"/>
                  </a:lnTo>
                  <a:cubicBezTo>
                    <a:pt x="19281" y="1152813"/>
                    <a:pt x="0" y="1133532"/>
                    <a:pt x="0" y="1109747"/>
                  </a:cubicBezTo>
                  <a:lnTo>
                    <a:pt x="0" y="43066"/>
                  </a:lnTo>
                  <a:cubicBezTo>
                    <a:pt x="0" y="19281"/>
                    <a:pt x="19281" y="0"/>
                    <a:pt x="43066" y="0"/>
                  </a:cubicBezTo>
                  <a:close/>
                </a:path>
              </a:pathLst>
            </a:custGeom>
            <a:solidFill>
              <a:srgbClr val="4A5065">
                <a:alpha val="3922"/>
              </a:srgbClr>
            </a:solidFill>
          </p:spPr>
        </p:sp>
        <p:sp>
          <p:nvSpPr>
            <p:cNvPr id="6" name="TextBox 6"/>
            <p:cNvSpPr txBox="1"/>
            <p:nvPr/>
          </p:nvSpPr>
          <p:spPr>
            <a:xfrm>
              <a:off x="0" y="-28575"/>
              <a:ext cx="812800" cy="841375"/>
            </a:xfrm>
            <a:prstGeom prst="rect">
              <a:avLst/>
            </a:prstGeom>
          </p:spPr>
          <p:txBody>
            <a:bodyPr lIns="50800" tIns="50800" rIns="50800" bIns="50800" rtlCol="0" anchor="ctr"/>
            <a:lstStyle/>
            <a:p>
              <a:pPr algn="ctr">
                <a:lnSpc>
                  <a:spcPts val="1875"/>
                </a:lnSpc>
              </a:pPr>
              <a:endParaRPr/>
            </a:p>
          </p:txBody>
        </p:sp>
      </p:grpSp>
      <p:sp>
        <p:nvSpPr>
          <p:cNvPr id="7" name="TextBox 7"/>
          <p:cNvSpPr txBox="1"/>
          <p:nvPr/>
        </p:nvSpPr>
        <p:spPr>
          <a:xfrm>
            <a:off x="351313" y="3212483"/>
            <a:ext cx="5656276" cy="2846485"/>
          </a:xfrm>
          <a:prstGeom prst="rect">
            <a:avLst/>
          </a:prstGeom>
        </p:spPr>
        <p:txBody>
          <a:bodyPr lIns="0" tIns="0" rIns="0" bIns="0" rtlCol="0" anchor="t">
            <a:spAutoFit/>
          </a:bodyPr>
          <a:lstStyle/>
          <a:p>
            <a:pPr>
              <a:lnSpc>
                <a:spcPts val="2547"/>
              </a:lnSpc>
            </a:pPr>
            <a:r>
              <a:rPr lang="en-US" sz="1299" b="1">
                <a:solidFill>
                  <a:srgbClr val="4A5065"/>
                </a:solidFill>
                <a:latin typeface="Avenir Next LT Pro" panose="020B0504020202020204" pitchFamily="34" charset="0"/>
              </a:rPr>
              <a:t>Care Navigation in a nutshell..................................................................</a:t>
            </a:r>
          </a:p>
          <a:p>
            <a:pPr>
              <a:lnSpc>
                <a:spcPts val="2547"/>
              </a:lnSpc>
            </a:pPr>
            <a:r>
              <a:rPr lang="en-US" sz="1299" b="1">
                <a:solidFill>
                  <a:srgbClr val="4A5065"/>
                </a:solidFill>
                <a:latin typeface="Avenir Next LT Pro" panose="020B0504020202020204" pitchFamily="34" charset="0"/>
              </a:rPr>
              <a:t>Press..........................................................................................................</a:t>
            </a:r>
          </a:p>
          <a:p>
            <a:pPr>
              <a:lnSpc>
                <a:spcPts val="2547"/>
              </a:lnSpc>
            </a:pPr>
            <a:r>
              <a:rPr lang="en-US" sz="1299" b="1">
                <a:solidFill>
                  <a:srgbClr val="4A5065"/>
                </a:solidFill>
                <a:latin typeface="Avenir Next LT Pro" panose="020B0504020202020204" pitchFamily="34" charset="0"/>
              </a:rPr>
              <a:t>Voice message.....................................................................................</a:t>
            </a:r>
          </a:p>
          <a:p>
            <a:pPr>
              <a:lnSpc>
                <a:spcPts val="2547"/>
              </a:lnSpc>
            </a:pPr>
            <a:r>
              <a:rPr lang="en-US" sz="1299" b="1">
                <a:solidFill>
                  <a:srgbClr val="4A5065"/>
                </a:solidFill>
                <a:latin typeface="Avenir Next LT Pro" panose="020B0504020202020204" pitchFamily="34" charset="0"/>
              </a:rPr>
              <a:t>Posters &amp; leaflets......................................................................................</a:t>
            </a:r>
          </a:p>
          <a:p>
            <a:pPr>
              <a:lnSpc>
                <a:spcPts val="2547"/>
              </a:lnSpc>
            </a:pPr>
            <a:r>
              <a:rPr lang="en-US" sz="1299" b="1">
                <a:solidFill>
                  <a:srgbClr val="4A5065"/>
                </a:solidFill>
                <a:latin typeface="Avenir Next LT Pro" panose="020B0504020202020204" pitchFamily="34" charset="0"/>
              </a:rPr>
              <a:t>TV screens................................................................................................</a:t>
            </a:r>
          </a:p>
          <a:p>
            <a:pPr>
              <a:lnSpc>
                <a:spcPts val="2547"/>
              </a:lnSpc>
            </a:pPr>
            <a:r>
              <a:rPr lang="en-US" sz="1299" b="1">
                <a:solidFill>
                  <a:srgbClr val="4A5065"/>
                </a:solidFill>
                <a:latin typeface="Avenir Next LT Pro" panose="020B0504020202020204" pitchFamily="34" charset="0"/>
              </a:rPr>
              <a:t>Text message...........................................................................................</a:t>
            </a:r>
          </a:p>
          <a:p>
            <a:pPr>
              <a:lnSpc>
                <a:spcPts val="2547"/>
              </a:lnSpc>
            </a:pPr>
            <a:r>
              <a:rPr lang="en-US" sz="1299" b="1">
                <a:solidFill>
                  <a:srgbClr val="4A5065"/>
                </a:solidFill>
                <a:latin typeface="Avenir Next LT Pro" panose="020B0504020202020204" pitchFamily="34" charset="0"/>
              </a:rPr>
              <a:t>Website....................................................................................................</a:t>
            </a:r>
          </a:p>
          <a:p>
            <a:pPr>
              <a:lnSpc>
                <a:spcPts val="2547"/>
              </a:lnSpc>
            </a:pPr>
            <a:r>
              <a:rPr lang="en-US" sz="1299" b="1">
                <a:solidFill>
                  <a:srgbClr val="4A5065"/>
                </a:solidFill>
                <a:latin typeface="Avenir Next LT Pro" panose="020B0504020202020204" pitchFamily="34" charset="0"/>
              </a:rPr>
              <a:t>Social media.............................................................................................</a:t>
            </a:r>
          </a:p>
          <a:p>
            <a:pPr>
              <a:lnSpc>
                <a:spcPts val="2547"/>
              </a:lnSpc>
            </a:pPr>
            <a:r>
              <a:rPr lang="en-US" sz="1299" b="1">
                <a:solidFill>
                  <a:srgbClr val="4A5065"/>
                </a:solidFill>
                <a:latin typeface="Avenir Next LT Pro" panose="020B0504020202020204" pitchFamily="34" charset="0"/>
              </a:rPr>
              <a:t>Practice newsletter...................................................................................</a:t>
            </a:r>
          </a:p>
        </p:txBody>
      </p:sp>
      <p:sp>
        <p:nvSpPr>
          <p:cNvPr id="8" name="TextBox 8"/>
          <p:cNvSpPr txBox="1"/>
          <p:nvPr/>
        </p:nvSpPr>
        <p:spPr>
          <a:xfrm>
            <a:off x="5998213" y="3212483"/>
            <a:ext cx="815874" cy="2846485"/>
          </a:xfrm>
          <a:prstGeom prst="rect">
            <a:avLst/>
          </a:prstGeom>
        </p:spPr>
        <p:txBody>
          <a:bodyPr wrap="square" lIns="0" tIns="0" rIns="0" bIns="0" rtlCol="0" anchor="t">
            <a:spAutoFit/>
          </a:bodyPr>
          <a:lstStyle/>
          <a:p>
            <a:pPr algn="ctr">
              <a:lnSpc>
                <a:spcPts val="2547"/>
              </a:lnSpc>
            </a:pPr>
            <a:r>
              <a:rPr lang="en-US" sz="1299" b="1">
                <a:solidFill>
                  <a:srgbClr val="4A5065"/>
                </a:solidFill>
                <a:latin typeface="Avenir Next LT Pro" panose="020B0504020202020204" pitchFamily="34" charset="0"/>
              </a:rPr>
              <a:t>page 3</a:t>
            </a:r>
          </a:p>
          <a:p>
            <a:pPr algn="ctr">
              <a:lnSpc>
                <a:spcPts val="2547"/>
              </a:lnSpc>
            </a:pPr>
            <a:r>
              <a:rPr lang="en-US" sz="1299" b="1">
                <a:solidFill>
                  <a:srgbClr val="4A5065"/>
                </a:solidFill>
                <a:latin typeface="Avenir Next LT Pro" panose="020B0504020202020204" pitchFamily="34" charset="0"/>
              </a:rPr>
              <a:t>page 4</a:t>
            </a:r>
          </a:p>
          <a:p>
            <a:pPr algn="ctr">
              <a:lnSpc>
                <a:spcPts val="2547"/>
              </a:lnSpc>
            </a:pPr>
            <a:r>
              <a:rPr lang="en-US" sz="1299" b="1">
                <a:solidFill>
                  <a:srgbClr val="4A5065"/>
                </a:solidFill>
                <a:latin typeface="Avenir Next LT Pro" panose="020B0504020202020204" pitchFamily="34" charset="0"/>
              </a:rPr>
              <a:t>page 5</a:t>
            </a:r>
          </a:p>
          <a:p>
            <a:pPr algn="ctr">
              <a:lnSpc>
                <a:spcPts val="2547"/>
              </a:lnSpc>
            </a:pPr>
            <a:r>
              <a:rPr lang="en-US" sz="1299" b="1">
                <a:solidFill>
                  <a:srgbClr val="4A5065"/>
                </a:solidFill>
                <a:latin typeface="Avenir Next LT Pro" panose="020B0504020202020204" pitchFamily="34" charset="0"/>
              </a:rPr>
              <a:t>page 6</a:t>
            </a:r>
          </a:p>
          <a:p>
            <a:pPr algn="ctr">
              <a:lnSpc>
                <a:spcPts val="2547"/>
              </a:lnSpc>
            </a:pPr>
            <a:r>
              <a:rPr lang="en-US" sz="1299" b="1">
                <a:solidFill>
                  <a:srgbClr val="4A5065"/>
                </a:solidFill>
                <a:latin typeface="Avenir Next LT Pro" panose="020B0504020202020204" pitchFamily="34" charset="0"/>
              </a:rPr>
              <a:t>page 7</a:t>
            </a:r>
          </a:p>
          <a:p>
            <a:pPr algn="ctr">
              <a:lnSpc>
                <a:spcPts val="2547"/>
              </a:lnSpc>
            </a:pPr>
            <a:r>
              <a:rPr lang="en-US" sz="1299" b="1">
                <a:solidFill>
                  <a:srgbClr val="4A5065"/>
                </a:solidFill>
                <a:latin typeface="Avenir Next LT Pro" panose="020B0504020202020204" pitchFamily="34" charset="0"/>
              </a:rPr>
              <a:t>page 7</a:t>
            </a:r>
          </a:p>
          <a:p>
            <a:pPr algn="ctr">
              <a:lnSpc>
                <a:spcPts val="2547"/>
              </a:lnSpc>
            </a:pPr>
            <a:r>
              <a:rPr lang="en-US" sz="1299" b="1">
                <a:solidFill>
                  <a:srgbClr val="4A5065"/>
                </a:solidFill>
                <a:latin typeface="Avenir Next LT Pro" panose="020B0504020202020204" pitchFamily="34" charset="0"/>
              </a:rPr>
              <a:t>page 8</a:t>
            </a:r>
          </a:p>
          <a:p>
            <a:pPr algn="ctr">
              <a:lnSpc>
                <a:spcPts val="2547"/>
              </a:lnSpc>
            </a:pPr>
            <a:r>
              <a:rPr lang="en-US" sz="1299" b="1">
                <a:solidFill>
                  <a:srgbClr val="4A5065"/>
                </a:solidFill>
                <a:latin typeface="Avenir Next LT Pro" panose="020B0504020202020204" pitchFamily="34" charset="0"/>
              </a:rPr>
              <a:t>page 9</a:t>
            </a:r>
          </a:p>
          <a:p>
            <a:pPr algn="ctr">
              <a:lnSpc>
                <a:spcPts val="2547"/>
              </a:lnSpc>
            </a:pPr>
            <a:r>
              <a:rPr lang="en-US" sz="1299" b="1">
                <a:solidFill>
                  <a:srgbClr val="4A5065"/>
                </a:solidFill>
                <a:latin typeface="Avenir Next LT Pro" panose="020B0504020202020204" pitchFamily="34" charset="0"/>
              </a:rPr>
              <a:t>page 9</a:t>
            </a:r>
          </a:p>
        </p:txBody>
      </p:sp>
      <p:sp>
        <p:nvSpPr>
          <p:cNvPr id="9" name="TextBox 9"/>
          <p:cNvSpPr txBox="1"/>
          <p:nvPr/>
        </p:nvSpPr>
        <p:spPr>
          <a:xfrm>
            <a:off x="351313" y="553510"/>
            <a:ext cx="9482298" cy="1196721"/>
          </a:xfrm>
          <a:prstGeom prst="rect">
            <a:avLst/>
          </a:prstGeom>
        </p:spPr>
        <p:txBody>
          <a:bodyPr lIns="0" tIns="0" rIns="0" bIns="0" rtlCol="0" anchor="t">
            <a:spAutoFit/>
          </a:bodyPr>
          <a:lstStyle/>
          <a:p>
            <a:pPr>
              <a:lnSpc>
                <a:spcPts val="4653"/>
              </a:lnSpc>
              <a:spcBef>
                <a:spcPct val="0"/>
              </a:spcBef>
            </a:pPr>
            <a:r>
              <a:rPr lang="en-US" sz="4230" b="1" dirty="0">
                <a:solidFill>
                  <a:srgbClr val="B760E6"/>
                </a:solidFill>
                <a:latin typeface="Avenir Next LT Pro" panose="020B0504020202020204" pitchFamily="34" charset="0"/>
              </a:rPr>
              <a:t>Ready to promote care navigation at your practice?</a:t>
            </a:r>
          </a:p>
        </p:txBody>
      </p:sp>
      <p:sp>
        <p:nvSpPr>
          <p:cNvPr id="10" name="TextBox 10"/>
          <p:cNvSpPr txBox="1"/>
          <p:nvPr/>
        </p:nvSpPr>
        <p:spPr>
          <a:xfrm>
            <a:off x="351313" y="1875796"/>
            <a:ext cx="6462774" cy="717898"/>
          </a:xfrm>
          <a:prstGeom prst="rect">
            <a:avLst/>
          </a:prstGeom>
        </p:spPr>
        <p:txBody>
          <a:bodyPr lIns="0" tIns="0" rIns="0" bIns="0" rtlCol="0" anchor="t">
            <a:spAutoFit/>
          </a:bodyPr>
          <a:lstStyle/>
          <a:p>
            <a:pPr>
              <a:lnSpc>
                <a:spcPts val="1937"/>
              </a:lnSpc>
            </a:pPr>
            <a:r>
              <a:rPr lang="en-US" sz="1575">
                <a:solidFill>
                  <a:srgbClr val="4A5065"/>
                </a:solidFill>
                <a:latin typeface="Avenir Next LT Pro" panose="020B0504020202020204" pitchFamily="34" charset="0"/>
              </a:rPr>
              <a:t>Great communications and engagement are vital from the start. You can guide patients through this new approach using the examples and templates contained in this guide.</a:t>
            </a:r>
          </a:p>
        </p:txBody>
      </p:sp>
      <p:sp>
        <p:nvSpPr>
          <p:cNvPr id="11" name="TextBox 11"/>
          <p:cNvSpPr txBox="1"/>
          <p:nvPr/>
        </p:nvSpPr>
        <p:spPr>
          <a:xfrm>
            <a:off x="198913" y="2743696"/>
            <a:ext cx="1261587" cy="269304"/>
          </a:xfrm>
          <a:prstGeom prst="rect">
            <a:avLst/>
          </a:prstGeom>
        </p:spPr>
        <p:txBody>
          <a:bodyPr wrap="square" lIns="0" tIns="0" rIns="0" bIns="0" rtlCol="0" anchor="t">
            <a:spAutoFit/>
          </a:bodyPr>
          <a:lstStyle/>
          <a:p>
            <a:pPr algn="ctr">
              <a:lnSpc>
                <a:spcPts val="2089"/>
              </a:lnSpc>
              <a:spcBef>
                <a:spcPct val="0"/>
              </a:spcBef>
            </a:pPr>
            <a:r>
              <a:rPr lang="en-US" sz="1899" b="1" dirty="0">
                <a:solidFill>
                  <a:srgbClr val="B760E6"/>
                </a:solidFill>
                <a:latin typeface="Avenir Next LT Pro" panose="020B0504020202020204" pitchFamily="34" charset="0"/>
              </a:rPr>
              <a:t>Contents</a:t>
            </a:r>
          </a:p>
        </p:txBody>
      </p:sp>
      <p:sp>
        <p:nvSpPr>
          <p:cNvPr id="12" name="TextBox 11">
            <a:extLst>
              <a:ext uri="{FF2B5EF4-FFF2-40B4-BE49-F238E27FC236}">
                <a16:creationId xmlns:a16="http://schemas.microsoft.com/office/drawing/2014/main" id="{EDFA43A3-71B8-D8BF-40CB-F9DB90E62579}"/>
              </a:ext>
            </a:extLst>
          </p:cNvPr>
          <p:cNvSpPr txBox="1"/>
          <p:nvPr/>
        </p:nvSpPr>
        <p:spPr>
          <a:xfrm>
            <a:off x="9595594" y="7201746"/>
            <a:ext cx="1097806" cy="230832"/>
          </a:xfrm>
          <a:prstGeom prst="rect">
            <a:avLst/>
          </a:prstGeom>
          <a:noFill/>
        </p:spPr>
        <p:txBody>
          <a:bodyPr wrap="square" rtlCol="0">
            <a:spAutoFit/>
          </a:bodyPr>
          <a:lstStyle/>
          <a:p>
            <a:r>
              <a:rPr lang="en-GB" sz="900"/>
              <a:t>[Insert Logo Here]</a:t>
            </a:r>
          </a:p>
        </p:txBody>
      </p:sp>
      <p:pic>
        <p:nvPicPr>
          <p:cNvPr id="13" name="Picture 12" descr="Logo, company name&#10;&#10;Description automatically generated">
            <a:extLst>
              <a:ext uri="{FF2B5EF4-FFF2-40B4-BE49-F238E27FC236}">
                <a16:creationId xmlns:a16="http://schemas.microsoft.com/office/drawing/2014/main" id="{E21108B0-9AED-4D33-4BEC-56B3C31F0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7212" y="7101753"/>
            <a:ext cx="1073488" cy="410297"/>
          </a:xfrm>
          <a:prstGeom prst="rect">
            <a:avLst/>
          </a:prstGeom>
        </p:spPr>
      </p:pic>
      <p:pic>
        <p:nvPicPr>
          <p:cNvPr id="14" name="Picture 3">
            <a:extLst>
              <a:ext uri="{FF2B5EF4-FFF2-40B4-BE49-F238E27FC236}">
                <a16:creationId xmlns:a16="http://schemas.microsoft.com/office/drawing/2014/main" id="{37209EF0-BA41-534A-4849-C94407C48C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24700" y="3212483"/>
            <a:ext cx="3292838" cy="25066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10368"/>
          <a:stretch>
            <a:fillRect/>
          </a:stretch>
        </p:blipFill>
        <p:spPr>
          <a:xfrm>
            <a:off x="0" y="6535350"/>
            <a:ext cx="9583435" cy="102465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131134" y="5000528"/>
            <a:ext cx="1247042" cy="1534821"/>
          </a:xfrm>
          <a:prstGeom prst="rect">
            <a:avLst/>
          </a:prstGeom>
        </p:spPr>
      </p:pic>
      <p:sp>
        <p:nvSpPr>
          <p:cNvPr id="4" name="TextBox 4"/>
          <p:cNvSpPr txBox="1"/>
          <p:nvPr/>
        </p:nvSpPr>
        <p:spPr>
          <a:xfrm>
            <a:off x="7430153" y="1401807"/>
            <a:ext cx="2911006" cy="3909468"/>
          </a:xfrm>
          <a:prstGeom prst="rect">
            <a:avLst/>
          </a:prstGeom>
        </p:spPr>
        <p:txBody>
          <a:bodyPr lIns="0" tIns="0" rIns="0" bIns="0" rtlCol="0" anchor="t">
            <a:spAutoFit/>
          </a:bodyPr>
          <a:lstStyle/>
          <a:p>
            <a:pPr>
              <a:lnSpc>
                <a:spcPts val="1819"/>
              </a:lnSpc>
            </a:pPr>
            <a:r>
              <a:rPr lang="en-US" sz="1299" dirty="0">
                <a:solidFill>
                  <a:srgbClr val="4A5065"/>
                </a:solidFill>
                <a:latin typeface="Avenir Next LT Pro" panose="020B0504020202020204" pitchFamily="34" charset="0"/>
              </a:rPr>
              <a:t>It's also good to find a way to explain care navigation without using the term itself. In the beginning patients may not understand what it entails. You'll find a range of examples throughout this guide to help you find the right way to promote care navigation in your practice.</a:t>
            </a:r>
          </a:p>
          <a:p>
            <a:pPr>
              <a:lnSpc>
                <a:spcPts val="1819"/>
              </a:lnSpc>
            </a:pPr>
            <a:endParaRPr lang="en-US" sz="1299" dirty="0">
              <a:solidFill>
                <a:srgbClr val="4A5065"/>
              </a:solidFill>
              <a:latin typeface="Avenir Next LT Pro" panose="020B0504020202020204" pitchFamily="34" charset="0"/>
            </a:endParaRPr>
          </a:p>
          <a:p>
            <a:pPr>
              <a:lnSpc>
                <a:spcPts val="1819"/>
              </a:lnSpc>
            </a:pPr>
            <a:r>
              <a:rPr lang="en-US" sz="1299" dirty="0">
                <a:solidFill>
                  <a:srgbClr val="4A5065"/>
                </a:solidFill>
                <a:latin typeface="Avenir Next LT Pro" panose="020B0504020202020204" pitchFamily="34" charset="0"/>
              </a:rPr>
              <a:t>If you have any questions or comments about the toolkit or how to implement the materials in your practice, please contact: carenavigation@conexus-healthcare.org.</a:t>
            </a:r>
          </a:p>
          <a:p>
            <a:pPr>
              <a:lnSpc>
                <a:spcPts val="1819"/>
              </a:lnSpc>
            </a:pPr>
            <a:endParaRPr lang="en-US" sz="1299" dirty="0">
              <a:solidFill>
                <a:srgbClr val="4A5065"/>
              </a:solidFill>
              <a:latin typeface="Avenir Next LT Pro" panose="020B0504020202020204" pitchFamily="34" charset="0"/>
            </a:endParaRPr>
          </a:p>
          <a:p>
            <a:pPr>
              <a:lnSpc>
                <a:spcPts val="1819"/>
              </a:lnSpc>
            </a:pPr>
            <a:endParaRPr lang="en-US" sz="1299" dirty="0">
              <a:solidFill>
                <a:srgbClr val="4A5065"/>
              </a:solidFill>
              <a:latin typeface="Avenir Next LT Pro" panose="020B0504020202020204" pitchFamily="34" charset="0"/>
            </a:endParaRPr>
          </a:p>
        </p:txBody>
      </p:sp>
      <p:sp>
        <p:nvSpPr>
          <p:cNvPr id="5" name="TextBox 5"/>
          <p:cNvSpPr txBox="1"/>
          <p:nvPr/>
        </p:nvSpPr>
        <p:spPr>
          <a:xfrm>
            <a:off x="3890497" y="1401807"/>
            <a:ext cx="2911006" cy="4371133"/>
          </a:xfrm>
          <a:prstGeom prst="rect">
            <a:avLst/>
          </a:prstGeom>
        </p:spPr>
        <p:txBody>
          <a:bodyPr lIns="0" tIns="0" rIns="0" bIns="0" rtlCol="0" anchor="t">
            <a:spAutoFit/>
          </a:bodyPr>
          <a:lstStyle/>
          <a:p>
            <a:pPr>
              <a:lnSpc>
                <a:spcPts val="1819"/>
              </a:lnSpc>
            </a:pPr>
            <a:r>
              <a:rPr lang="en-US" sz="1299">
                <a:solidFill>
                  <a:srgbClr val="4A5065"/>
                </a:solidFill>
                <a:latin typeface="Avenir Next LT Pro" panose="020B0504020202020204" pitchFamily="34" charset="0"/>
              </a:rPr>
              <a:t>Since Conexus started delivering care navigation training, we've heard from hundreds of practices and patients about their experiences in seeing someone other than the GP. The</a:t>
            </a:r>
          </a:p>
          <a:p>
            <a:pPr>
              <a:lnSpc>
                <a:spcPts val="1819"/>
              </a:lnSpc>
            </a:pPr>
            <a:r>
              <a:rPr lang="en-US" sz="1299">
                <a:solidFill>
                  <a:srgbClr val="4A5065"/>
                </a:solidFill>
                <a:latin typeface="Avenir Next LT Pro" panose="020B0504020202020204" pitchFamily="34" charset="0"/>
              </a:rPr>
              <a:t>majority of patients say that 'getting the right treatment quickly' is most important to them.</a:t>
            </a:r>
          </a:p>
          <a:p>
            <a:pPr>
              <a:lnSpc>
                <a:spcPts val="1819"/>
              </a:lnSpc>
            </a:pPr>
            <a:endParaRPr lang="en-US" sz="1299">
              <a:solidFill>
                <a:srgbClr val="4A5065"/>
              </a:solidFill>
              <a:latin typeface="Avenir Next LT Pro" panose="020B0504020202020204" pitchFamily="34" charset="0"/>
            </a:endParaRPr>
          </a:p>
          <a:p>
            <a:pPr>
              <a:lnSpc>
                <a:spcPts val="1819"/>
              </a:lnSpc>
            </a:pPr>
            <a:r>
              <a:rPr lang="en-US" sz="1299">
                <a:solidFill>
                  <a:srgbClr val="4A5065"/>
                </a:solidFill>
                <a:latin typeface="Avenir Next LT Pro" panose="020B0504020202020204" pitchFamily="34" charset="0"/>
              </a:rPr>
              <a:t>Patients look to GPs and nurses for reassurance about their health. Use this trust to explain promote care navigation clearly and your patients are more likely to understand the</a:t>
            </a:r>
          </a:p>
          <a:p>
            <a:pPr>
              <a:lnSpc>
                <a:spcPts val="1819"/>
              </a:lnSpc>
            </a:pPr>
            <a:r>
              <a:rPr lang="en-US" sz="1299">
                <a:solidFill>
                  <a:srgbClr val="4A5065"/>
                </a:solidFill>
                <a:latin typeface="Avenir Next LT Pro" panose="020B0504020202020204" pitchFamily="34" charset="0"/>
              </a:rPr>
              <a:t>benefits and welcome the new approach. Many practices that we've trained have found this approach works best.</a:t>
            </a:r>
          </a:p>
          <a:p>
            <a:pPr>
              <a:lnSpc>
                <a:spcPts val="1819"/>
              </a:lnSpc>
            </a:pPr>
            <a:endParaRPr lang="en-US" sz="1299">
              <a:solidFill>
                <a:srgbClr val="4A5065"/>
              </a:solidFill>
              <a:latin typeface="Avenir Next LT Pro" panose="020B0504020202020204" pitchFamily="34" charset="0"/>
            </a:endParaRPr>
          </a:p>
        </p:txBody>
      </p:sp>
      <p:sp>
        <p:nvSpPr>
          <p:cNvPr id="6" name="TextBox 6"/>
          <p:cNvSpPr txBox="1"/>
          <p:nvPr/>
        </p:nvSpPr>
        <p:spPr>
          <a:xfrm>
            <a:off x="351313" y="1401807"/>
            <a:ext cx="2910534" cy="4600170"/>
          </a:xfrm>
          <a:prstGeom prst="rect">
            <a:avLst/>
          </a:prstGeom>
        </p:spPr>
        <p:txBody>
          <a:bodyPr lIns="0" tIns="0" rIns="0" bIns="0" rtlCol="0" anchor="t">
            <a:spAutoFit/>
          </a:bodyPr>
          <a:lstStyle/>
          <a:p>
            <a:pPr>
              <a:lnSpc>
                <a:spcPts val="1819"/>
              </a:lnSpc>
            </a:pPr>
            <a:r>
              <a:rPr lang="en-US" sz="1299">
                <a:solidFill>
                  <a:srgbClr val="4A5065"/>
                </a:solidFill>
                <a:latin typeface="Avenir Next LT Pro" panose="020B0504020202020204" pitchFamily="34" charset="0"/>
              </a:rPr>
              <a:t>Sometimes, the GP isn’t really the best person to see when we visit our GP practice.</a:t>
            </a:r>
          </a:p>
          <a:p>
            <a:pPr>
              <a:lnSpc>
                <a:spcPts val="1819"/>
              </a:lnSpc>
            </a:pPr>
            <a:endParaRPr lang="en-US" sz="1299">
              <a:solidFill>
                <a:srgbClr val="4A5065"/>
              </a:solidFill>
              <a:latin typeface="Avenir Next LT Pro" panose="020B0504020202020204" pitchFamily="34" charset="0"/>
            </a:endParaRPr>
          </a:p>
          <a:p>
            <a:pPr>
              <a:lnSpc>
                <a:spcPts val="1819"/>
              </a:lnSpc>
            </a:pPr>
            <a:r>
              <a:rPr lang="en-US" sz="1299">
                <a:solidFill>
                  <a:srgbClr val="4A5065"/>
                </a:solidFill>
                <a:latin typeface="Avenir Next LT Pro" panose="020B0504020202020204" pitchFamily="34" charset="0"/>
              </a:rPr>
              <a:t>Patients could be seen and treated more quickly by a nurse or a physiotherapist for example and in</a:t>
            </a:r>
          </a:p>
          <a:p>
            <a:pPr>
              <a:lnSpc>
                <a:spcPts val="1819"/>
              </a:lnSpc>
            </a:pPr>
            <a:r>
              <a:rPr lang="en-US" sz="1299">
                <a:solidFill>
                  <a:srgbClr val="4A5065"/>
                </a:solidFill>
                <a:latin typeface="Avenir Next LT Pro" panose="020B0504020202020204" pitchFamily="34" charset="0"/>
              </a:rPr>
              <a:t>some cases, the GP practice might not be the right place at all for our query. That’s where ‘active signposting’ or ‘care navigation’ as we call it comes in.</a:t>
            </a:r>
          </a:p>
          <a:p>
            <a:pPr>
              <a:lnSpc>
                <a:spcPts val="1819"/>
              </a:lnSpc>
            </a:pPr>
            <a:endParaRPr lang="en-US" sz="1299">
              <a:solidFill>
                <a:srgbClr val="4A5065"/>
              </a:solidFill>
              <a:latin typeface="Avenir Next LT Pro" panose="020B0504020202020204" pitchFamily="34" charset="0"/>
            </a:endParaRPr>
          </a:p>
          <a:p>
            <a:pPr>
              <a:lnSpc>
                <a:spcPts val="1819"/>
              </a:lnSpc>
            </a:pPr>
            <a:r>
              <a:rPr lang="en-US" sz="1299">
                <a:solidFill>
                  <a:srgbClr val="4A5065"/>
                </a:solidFill>
                <a:latin typeface="Avenir Next LT Pro" panose="020B0504020202020204" pitchFamily="34" charset="0"/>
              </a:rPr>
              <a:t>Care navigation is just one of the ways that practices up and down the country are making better use of their practice team and wider primary care teams. This is so we can support patients to quickly and easily access the most appropriate service for their needs.</a:t>
            </a:r>
          </a:p>
        </p:txBody>
      </p:sp>
      <p:sp>
        <p:nvSpPr>
          <p:cNvPr id="7" name="TextBox 7"/>
          <p:cNvSpPr txBox="1"/>
          <p:nvPr/>
        </p:nvSpPr>
        <p:spPr>
          <a:xfrm>
            <a:off x="351313" y="603036"/>
            <a:ext cx="9482298" cy="606171"/>
          </a:xfrm>
          <a:prstGeom prst="rect">
            <a:avLst/>
          </a:prstGeom>
        </p:spPr>
        <p:txBody>
          <a:bodyPr lIns="0" tIns="0" rIns="0" bIns="0" rtlCol="0" anchor="t">
            <a:spAutoFit/>
          </a:bodyPr>
          <a:lstStyle/>
          <a:p>
            <a:pPr>
              <a:lnSpc>
                <a:spcPts val="4653"/>
              </a:lnSpc>
              <a:spcBef>
                <a:spcPct val="0"/>
              </a:spcBef>
            </a:pPr>
            <a:r>
              <a:rPr lang="en-US" sz="4230" b="1" dirty="0">
                <a:solidFill>
                  <a:srgbClr val="B760E6"/>
                </a:solidFill>
                <a:latin typeface="Avenir Next LT Pro" panose="020B0504020202020204" pitchFamily="34" charset="0"/>
              </a:rPr>
              <a:t>Care Navigation in a Nutshell</a:t>
            </a:r>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52321" b="91422"/>
          <a:stretch>
            <a:fillRect/>
          </a:stretch>
        </p:blipFill>
        <p:spPr>
          <a:xfrm>
            <a:off x="3824747" y="6012538"/>
            <a:ext cx="3049148" cy="260561"/>
          </a:xfrm>
          <a:prstGeom prst="rect">
            <a:avLst/>
          </a:prstGeom>
        </p:spPr>
      </p:pic>
      <p:sp>
        <p:nvSpPr>
          <p:cNvPr id="9" name="TextBox 8">
            <a:extLst>
              <a:ext uri="{FF2B5EF4-FFF2-40B4-BE49-F238E27FC236}">
                <a16:creationId xmlns:a16="http://schemas.microsoft.com/office/drawing/2014/main" id="{3E0E7AE1-E1F0-57D1-0678-2519CC99EF96}"/>
              </a:ext>
            </a:extLst>
          </p:cNvPr>
          <p:cNvSpPr txBox="1"/>
          <p:nvPr/>
        </p:nvSpPr>
        <p:spPr>
          <a:xfrm>
            <a:off x="9595594" y="7201746"/>
            <a:ext cx="1097806" cy="230832"/>
          </a:xfrm>
          <a:prstGeom prst="rect">
            <a:avLst/>
          </a:prstGeom>
          <a:noFill/>
        </p:spPr>
        <p:txBody>
          <a:bodyPr wrap="square" rtlCol="0">
            <a:spAutoFit/>
          </a:bodyPr>
          <a:lstStyle/>
          <a:p>
            <a:r>
              <a:rPr lang="en-GB" sz="900"/>
              <a:t>[Insert Logo Here]</a:t>
            </a:r>
          </a:p>
        </p:txBody>
      </p:sp>
      <p:pic>
        <p:nvPicPr>
          <p:cNvPr id="10" name="Picture 9" descr="Logo, company name&#10;&#10;Description automatically generated">
            <a:extLst>
              <a:ext uri="{FF2B5EF4-FFF2-40B4-BE49-F238E27FC236}">
                <a16:creationId xmlns:a16="http://schemas.microsoft.com/office/drawing/2014/main" id="{03E6AB83-00A2-8ABA-327C-D9E73A71F2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07212" y="7101753"/>
            <a:ext cx="1073488" cy="4102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9913"/>
          <a:stretch>
            <a:fillRect/>
          </a:stretch>
        </p:blipFill>
        <p:spPr>
          <a:xfrm>
            <a:off x="0" y="6535350"/>
            <a:ext cx="9632071" cy="1024650"/>
          </a:xfrm>
          <a:prstGeom prst="rect">
            <a:avLst/>
          </a:prstGeom>
        </p:spPr>
      </p:pic>
      <p:grpSp>
        <p:nvGrpSpPr>
          <p:cNvPr id="3" name="Group 3"/>
          <p:cNvGrpSpPr/>
          <p:nvPr/>
        </p:nvGrpSpPr>
        <p:grpSpPr>
          <a:xfrm>
            <a:off x="3618370" y="309459"/>
            <a:ext cx="3250782" cy="6130639"/>
            <a:chOff x="0" y="0"/>
            <a:chExt cx="1112874" cy="2197083"/>
          </a:xfrm>
        </p:grpSpPr>
        <p:sp>
          <p:nvSpPr>
            <p:cNvPr id="4" name="Freeform 4"/>
            <p:cNvSpPr/>
            <p:nvPr/>
          </p:nvSpPr>
          <p:spPr>
            <a:xfrm>
              <a:off x="0" y="0"/>
              <a:ext cx="1112874" cy="2197083"/>
            </a:xfrm>
            <a:custGeom>
              <a:avLst/>
              <a:gdLst/>
              <a:ahLst/>
              <a:cxnLst/>
              <a:rect l="l" t="t" r="r" b="b"/>
              <a:pathLst>
                <a:path w="1112874" h="2197083">
                  <a:moveTo>
                    <a:pt x="92246" y="0"/>
                  </a:moveTo>
                  <a:lnTo>
                    <a:pt x="1020628" y="0"/>
                  </a:lnTo>
                  <a:cubicBezTo>
                    <a:pt x="1045093" y="0"/>
                    <a:pt x="1068556" y="9719"/>
                    <a:pt x="1085855" y="27018"/>
                  </a:cubicBezTo>
                  <a:cubicBezTo>
                    <a:pt x="1103155" y="44317"/>
                    <a:pt x="1112874" y="67780"/>
                    <a:pt x="1112874" y="92246"/>
                  </a:cubicBezTo>
                  <a:lnTo>
                    <a:pt x="1112874" y="2104837"/>
                  </a:lnTo>
                  <a:cubicBezTo>
                    <a:pt x="1112874" y="2129302"/>
                    <a:pt x="1103155" y="2152765"/>
                    <a:pt x="1085855" y="2170065"/>
                  </a:cubicBezTo>
                  <a:cubicBezTo>
                    <a:pt x="1068556" y="2187364"/>
                    <a:pt x="1045093" y="2197083"/>
                    <a:pt x="1020628" y="2197083"/>
                  </a:cubicBezTo>
                  <a:lnTo>
                    <a:pt x="92246" y="2197083"/>
                  </a:lnTo>
                  <a:cubicBezTo>
                    <a:pt x="67780" y="2197083"/>
                    <a:pt x="44317" y="2187364"/>
                    <a:pt x="27018" y="2170065"/>
                  </a:cubicBezTo>
                  <a:cubicBezTo>
                    <a:pt x="9719" y="2152765"/>
                    <a:pt x="0" y="2129302"/>
                    <a:pt x="0" y="2104837"/>
                  </a:cubicBezTo>
                  <a:lnTo>
                    <a:pt x="0" y="92246"/>
                  </a:lnTo>
                  <a:cubicBezTo>
                    <a:pt x="0" y="67780"/>
                    <a:pt x="9719" y="44317"/>
                    <a:pt x="27018" y="27018"/>
                  </a:cubicBezTo>
                  <a:cubicBezTo>
                    <a:pt x="44317" y="9719"/>
                    <a:pt x="67780" y="0"/>
                    <a:pt x="92246" y="0"/>
                  </a:cubicBezTo>
                  <a:close/>
                </a:path>
              </a:pathLst>
            </a:custGeom>
            <a:solidFill>
              <a:srgbClr val="4A5065"/>
            </a:solidFill>
          </p:spPr>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1875"/>
                </a:lnSpc>
              </a:pPr>
              <a:endParaRPr/>
            </a:p>
          </p:txBody>
        </p:sp>
      </p:grpSp>
      <p:sp>
        <p:nvSpPr>
          <p:cNvPr id="7" name="Freeform 7"/>
          <p:cNvSpPr/>
          <p:nvPr/>
        </p:nvSpPr>
        <p:spPr>
          <a:xfrm>
            <a:off x="7243610" y="1806124"/>
            <a:ext cx="3146385" cy="4633973"/>
          </a:xfrm>
          <a:custGeom>
            <a:avLst/>
            <a:gdLst/>
            <a:ahLst/>
            <a:cxnLst/>
            <a:rect l="l" t="t" r="r" b="b"/>
            <a:pathLst>
              <a:path w="1127593" h="1616594">
                <a:moveTo>
                  <a:pt x="91041" y="0"/>
                </a:moveTo>
                <a:lnTo>
                  <a:pt x="1036552" y="0"/>
                </a:lnTo>
                <a:cubicBezTo>
                  <a:pt x="1086833" y="0"/>
                  <a:pt x="1127593" y="40761"/>
                  <a:pt x="1127593" y="91041"/>
                </a:cubicBezTo>
                <a:lnTo>
                  <a:pt x="1127593" y="1525553"/>
                </a:lnTo>
                <a:cubicBezTo>
                  <a:pt x="1127593" y="1575834"/>
                  <a:pt x="1086833" y="1616594"/>
                  <a:pt x="1036552" y="1616594"/>
                </a:cubicBezTo>
                <a:lnTo>
                  <a:pt x="91041" y="1616594"/>
                </a:lnTo>
                <a:cubicBezTo>
                  <a:pt x="40761" y="1616594"/>
                  <a:pt x="0" y="1575834"/>
                  <a:pt x="0" y="1525553"/>
                </a:cubicBezTo>
                <a:lnTo>
                  <a:pt x="0" y="91041"/>
                </a:lnTo>
                <a:cubicBezTo>
                  <a:pt x="0" y="40761"/>
                  <a:pt x="40761" y="0"/>
                  <a:pt x="91041" y="0"/>
                </a:cubicBezTo>
                <a:close/>
              </a:path>
            </a:pathLst>
          </a:custGeom>
          <a:solidFill>
            <a:srgbClr val="EEDBF9"/>
          </a:solidFill>
          <a:ln>
            <a:solidFill>
              <a:srgbClr val="EEDBF9"/>
            </a:solidFill>
          </a:ln>
        </p:spPr>
      </p:sp>
      <p:sp>
        <p:nvSpPr>
          <p:cNvPr id="9" name="TextBox 9"/>
          <p:cNvSpPr txBox="1"/>
          <p:nvPr/>
        </p:nvSpPr>
        <p:spPr>
          <a:xfrm>
            <a:off x="3799204" y="1000476"/>
            <a:ext cx="2911006" cy="5292667"/>
          </a:xfrm>
          <a:prstGeom prst="rect">
            <a:avLst/>
          </a:prstGeom>
        </p:spPr>
        <p:txBody>
          <a:bodyPr lIns="0" tIns="0" rIns="0" bIns="0" rtlCol="0" anchor="t">
            <a:spAutoFit/>
          </a:bodyPr>
          <a:lstStyle/>
          <a:p>
            <a:pPr>
              <a:lnSpc>
                <a:spcPts val="1819"/>
              </a:lnSpc>
            </a:pPr>
            <a:r>
              <a:rPr lang="en-US" sz="1299">
                <a:solidFill>
                  <a:schemeClr val="bg1"/>
                </a:solidFill>
                <a:latin typeface="Avenir Next LT Pro" panose="020B0504020202020204" pitchFamily="34" charset="0"/>
              </a:rPr>
              <a:t>It is important to let patients know about the changes brought about by care navigation before they start.</a:t>
            </a:r>
          </a:p>
          <a:p>
            <a:pPr>
              <a:lnSpc>
                <a:spcPts val="1819"/>
              </a:lnSpc>
            </a:pPr>
            <a:endParaRPr lang="en-US" sz="1299">
              <a:solidFill>
                <a:schemeClr val="bg1"/>
              </a:solidFill>
              <a:latin typeface="Avenir Next LT Pro" panose="020B0504020202020204" pitchFamily="34" charset="0"/>
            </a:endParaRPr>
          </a:p>
          <a:p>
            <a:pPr>
              <a:lnSpc>
                <a:spcPts val="1819"/>
              </a:lnSpc>
            </a:pPr>
            <a:r>
              <a:rPr lang="en-US" sz="1299">
                <a:solidFill>
                  <a:schemeClr val="bg1"/>
                </a:solidFill>
                <a:latin typeface="Avenir Next LT Pro" panose="020B0504020202020204" pitchFamily="34" charset="0"/>
              </a:rPr>
              <a:t>One great method to give patients the heads up is by recording a voice message for your practice phone line. </a:t>
            </a:r>
          </a:p>
          <a:p>
            <a:pPr>
              <a:lnSpc>
                <a:spcPts val="1819"/>
              </a:lnSpc>
            </a:pPr>
            <a:endParaRPr lang="en-US" sz="1299">
              <a:solidFill>
                <a:schemeClr val="bg1"/>
              </a:solidFill>
              <a:latin typeface="Avenir Next LT Pro" panose="020B0504020202020204" pitchFamily="34" charset="0"/>
            </a:endParaRPr>
          </a:p>
          <a:p>
            <a:pPr>
              <a:lnSpc>
                <a:spcPts val="1819"/>
              </a:lnSpc>
            </a:pPr>
            <a:r>
              <a:rPr lang="en-US" sz="1299">
                <a:solidFill>
                  <a:schemeClr val="bg1"/>
                </a:solidFill>
                <a:latin typeface="Avenir Next LT Pro" panose="020B0504020202020204" pitchFamily="34" charset="0"/>
              </a:rPr>
              <a:t>The messenger is the most important factor in this communication. Patients feel more confident hearing from their GP and receptionists feel more confident to care navigate if the GP has recorded the message. It’s also great for patients who don’t visit the practice often and may be unaware of the new process. </a:t>
            </a:r>
          </a:p>
          <a:p>
            <a:pPr>
              <a:lnSpc>
                <a:spcPts val="1819"/>
              </a:lnSpc>
            </a:pPr>
            <a:endParaRPr lang="en-US" sz="1299">
              <a:solidFill>
                <a:schemeClr val="bg1"/>
              </a:solidFill>
              <a:latin typeface="Avenir Next LT Pro" panose="020B0504020202020204" pitchFamily="34" charset="0"/>
            </a:endParaRPr>
          </a:p>
          <a:p>
            <a:pPr>
              <a:lnSpc>
                <a:spcPts val="1819"/>
              </a:lnSpc>
            </a:pPr>
            <a:r>
              <a:rPr lang="en-US" sz="1299">
                <a:solidFill>
                  <a:schemeClr val="bg1"/>
                </a:solidFill>
                <a:latin typeface="Avenir Next LT Pro" panose="020B0504020202020204" pitchFamily="34" charset="0"/>
              </a:rPr>
              <a:t>Depending on your systems and set up for automated telephone appointments, please consider where you may need to reinforce the message about alternative services.</a:t>
            </a:r>
          </a:p>
        </p:txBody>
      </p:sp>
      <p:sp>
        <p:nvSpPr>
          <p:cNvPr id="12" name="TextBox 12"/>
          <p:cNvSpPr txBox="1"/>
          <p:nvPr/>
        </p:nvSpPr>
        <p:spPr>
          <a:xfrm>
            <a:off x="3799204" y="651539"/>
            <a:ext cx="3140659" cy="271780"/>
          </a:xfrm>
          <a:prstGeom prst="rect">
            <a:avLst/>
          </a:prstGeom>
        </p:spPr>
        <p:txBody>
          <a:bodyPr lIns="0" tIns="0" rIns="0" bIns="0" rtlCol="0" anchor="t">
            <a:spAutoFit/>
          </a:bodyPr>
          <a:lstStyle/>
          <a:p>
            <a:pPr>
              <a:lnSpc>
                <a:spcPts val="2089"/>
              </a:lnSpc>
              <a:spcBef>
                <a:spcPct val="0"/>
              </a:spcBef>
            </a:pPr>
            <a:r>
              <a:rPr lang="en-US" sz="1899" b="1" dirty="0">
                <a:solidFill>
                  <a:srgbClr val="B760E6"/>
                </a:solidFill>
                <a:latin typeface="Avenir Next LT Pro" panose="020B0504020202020204" pitchFamily="34" charset="0"/>
              </a:rPr>
              <a:t>Voice Message</a:t>
            </a:r>
          </a:p>
        </p:txBody>
      </p:sp>
      <p:sp>
        <p:nvSpPr>
          <p:cNvPr id="13" name="TextBox 13"/>
          <p:cNvSpPr txBox="1"/>
          <p:nvPr/>
        </p:nvSpPr>
        <p:spPr>
          <a:xfrm>
            <a:off x="7391753" y="1000476"/>
            <a:ext cx="2911006" cy="690880"/>
          </a:xfrm>
          <a:prstGeom prst="rect">
            <a:avLst/>
          </a:prstGeom>
        </p:spPr>
        <p:txBody>
          <a:bodyPr lIns="0" tIns="0" rIns="0" bIns="0" rtlCol="0" anchor="t">
            <a:spAutoFit/>
          </a:bodyPr>
          <a:lstStyle/>
          <a:p>
            <a:pPr>
              <a:lnSpc>
                <a:spcPts val="1819"/>
              </a:lnSpc>
            </a:pPr>
            <a:r>
              <a:rPr lang="en-US" sz="1299" b="1" dirty="0">
                <a:solidFill>
                  <a:srgbClr val="4A5065"/>
                </a:solidFill>
                <a:latin typeface="Avenir Next LT Pro" panose="020B0504020202020204" pitchFamily="34" charset="0"/>
              </a:rPr>
              <a:t>Encourage one or two GPs to record the message with wording along these lines:</a:t>
            </a:r>
          </a:p>
        </p:txBody>
      </p:sp>
      <p:sp>
        <p:nvSpPr>
          <p:cNvPr id="14" name="TextBox 14"/>
          <p:cNvSpPr txBox="1"/>
          <p:nvPr/>
        </p:nvSpPr>
        <p:spPr>
          <a:xfrm>
            <a:off x="7391753" y="1957505"/>
            <a:ext cx="2911006" cy="4369338"/>
          </a:xfrm>
          <a:prstGeom prst="rect">
            <a:avLst/>
          </a:prstGeom>
        </p:spPr>
        <p:txBody>
          <a:bodyPr lIns="0" tIns="0" rIns="0" bIns="0" rtlCol="0" anchor="t">
            <a:spAutoFit/>
          </a:bodyPr>
          <a:lstStyle/>
          <a:p>
            <a:pPr>
              <a:lnSpc>
                <a:spcPts val="1819"/>
              </a:lnSpc>
            </a:pPr>
            <a:r>
              <a:rPr lang="en-US" sz="1299" i="1" dirty="0">
                <a:solidFill>
                  <a:srgbClr val="4A5065"/>
                </a:solidFill>
                <a:latin typeface="Avenir Next LT Pro" panose="020B0504020202020204" pitchFamily="34" charset="0"/>
              </a:rPr>
              <a:t>“Hello my name is Dr ______ and I am the senior partner at ______ surgery.</a:t>
            </a:r>
          </a:p>
          <a:p>
            <a:pPr>
              <a:lnSpc>
                <a:spcPts val="1819"/>
              </a:lnSpc>
            </a:pPr>
            <a:endParaRPr lang="en-US" sz="1299" i="1" dirty="0">
              <a:solidFill>
                <a:srgbClr val="4A5065"/>
              </a:solidFill>
              <a:latin typeface="Avenir Next LT Pro" panose="020B0504020202020204" pitchFamily="34" charset="0"/>
            </a:endParaRPr>
          </a:p>
          <a:p>
            <a:pPr>
              <a:lnSpc>
                <a:spcPts val="1819"/>
              </a:lnSpc>
            </a:pPr>
            <a:r>
              <a:rPr lang="en-US" sz="1299" i="1" dirty="0">
                <a:solidFill>
                  <a:srgbClr val="4A5065"/>
                </a:solidFill>
                <a:latin typeface="Avenir Next LT Pro" panose="020B0504020202020204" pitchFamily="34" charset="0"/>
              </a:rPr>
              <a:t>You will shortly be put through to our reception staff. We have asked them to ask you if you wouldn’t mind telling them a little about the problem you are calling about today.</a:t>
            </a:r>
          </a:p>
          <a:p>
            <a:pPr>
              <a:lnSpc>
                <a:spcPts val="1819"/>
              </a:lnSpc>
            </a:pPr>
            <a:endParaRPr lang="en-US" sz="1299" i="1" dirty="0">
              <a:solidFill>
                <a:srgbClr val="4A5065"/>
              </a:solidFill>
              <a:latin typeface="Avenir Next LT Pro" panose="020B0504020202020204" pitchFamily="34" charset="0"/>
            </a:endParaRPr>
          </a:p>
          <a:p>
            <a:pPr>
              <a:lnSpc>
                <a:spcPts val="1819"/>
              </a:lnSpc>
            </a:pPr>
            <a:r>
              <a:rPr lang="en-US" sz="1299" i="1" dirty="0">
                <a:solidFill>
                  <a:srgbClr val="4A5065"/>
                </a:solidFill>
                <a:latin typeface="Avenir Next LT Pro" panose="020B0504020202020204" pitchFamily="34" charset="0"/>
              </a:rPr>
              <a:t>This is simply so they can direct you to the person who would be most suitable</a:t>
            </a:r>
          </a:p>
          <a:p>
            <a:pPr>
              <a:lnSpc>
                <a:spcPts val="1819"/>
              </a:lnSpc>
            </a:pPr>
            <a:r>
              <a:rPr lang="en-US" sz="1299" i="1" dirty="0">
                <a:solidFill>
                  <a:srgbClr val="4A5065"/>
                </a:solidFill>
                <a:latin typeface="Avenir Next LT Pro" panose="020B0504020202020204" pitchFamily="34" charset="0"/>
              </a:rPr>
              <a:t>to help you with your problem.</a:t>
            </a:r>
          </a:p>
          <a:p>
            <a:pPr>
              <a:lnSpc>
                <a:spcPts val="1819"/>
              </a:lnSpc>
            </a:pPr>
            <a:endParaRPr lang="en-US" sz="1299" i="1" dirty="0">
              <a:solidFill>
                <a:srgbClr val="4A5065"/>
              </a:solidFill>
              <a:latin typeface="Avenir Next LT Pro" panose="020B0504020202020204" pitchFamily="34" charset="0"/>
            </a:endParaRPr>
          </a:p>
          <a:p>
            <a:pPr>
              <a:lnSpc>
                <a:spcPts val="1819"/>
              </a:lnSpc>
            </a:pPr>
            <a:r>
              <a:rPr lang="en-US" sz="1299" i="1" dirty="0">
                <a:solidFill>
                  <a:srgbClr val="4A5065"/>
                </a:solidFill>
                <a:latin typeface="Avenir Next LT Pro" panose="020B0504020202020204" pitchFamily="34" charset="0"/>
              </a:rPr>
              <a:t>Of course, you don’t have to do this, but it would help us to help you and ensure</a:t>
            </a:r>
          </a:p>
          <a:p>
            <a:pPr>
              <a:lnSpc>
                <a:spcPts val="1819"/>
              </a:lnSpc>
            </a:pPr>
            <a:r>
              <a:rPr lang="en-US" sz="1299" i="1" dirty="0">
                <a:solidFill>
                  <a:srgbClr val="4A5065"/>
                </a:solidFill>
                <a:latin typeface="Avenir Next LT Pro" panose="020B0504020202020204" pitchFamily="34" charset="0"/>
              </a:rPr>
              <a:t>you see the right person, first.</a:t>
            </a:r>
          </a:p>
          <a:p>
            <a:pPr>
              <a:lnSpc>
                <a:spcPts val="1819"/>
              </a:lnSpc>
            </a:pPr>
            <a:r>
              <a:rPr lang="en-US" sz="1299" i="1" dirty="0">
                <a:solidFill>
                  <a:srgbClr val="4A5065"/>
                </a:solidFill>
                <a:latin typeface="Avenir Next LT Pro" panose="020B0504020202020204" pitchFamily="34" charset="0"/>
              </a:rPr>
              <a:t>Thank you very much.”</a:t>
            </a:r>
          </a:p>
        </p:txBody>
      </p:sp>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52321" b="91422"/>
          <a:stretch>
            <a:fillRect/>
          </a:stretch>
        </p:blipFill>
        <p:spPr>
          <a:xfrm>
            <a:off x="7375505" y="625146"/>
            <a:ext cx="3049148" cy="260561"/>
          </a:xfrm>
          <a:prstGeom prst="rect">
            <a:avLst/>
          </a:prstGeom>
        </p:spPr>
      </p:pic>
      <p:pic>
        <p:nvPicPr>
          <p:cNvPr id="16" name="Picture 15" descr="Logo, company name&#10;&#10;Description automatically generated">
            <a:extLst>
              <a:ext uri="{FF2B5EF4-FFF2-40B4-BE49-F238E27FC236}">
                <a16:creationId xmlns:a16="http://schemas.microsoft.com/office/drawing/2014/main" id="{2F436ED1-EED2-834A-355D-E2B75CEA9C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7212" y="7101753"/>
            <a:ext cx="1073488" cy="410297"/>
          </a:xfrm>
          <a:prstGeom prst="rect">
            <a:avLst/>
          </a:prstGeom>
        </p:spPr>
      </p:pic>
      <p:sp>
        <p:nvSpPr>
          <p:cNvPr id="11" name="TextBox 10">
            <a:extLst>
              <a:ext uri="{FF2B5EF4-FFF2-40B4-BE49-F238E27FC236}">
                <a16:creationId xmlns:a16="http://schemas.microsoft.com/office/drawing/2014/main" id="{EF74B7CF-2346-96D3-9F6B-C93178D4D025}"/>
              </a:ext>
            </a:extLst>
          </p:cNvPr>
          <p:cNvSpPr txBox="1"/>
          <p:nvPr/>
        </p:nvSpPr>
        <p:spPr>
          <a:xfrm>
            <a:off x="2673505" y="3595597"/>
            <a:ext cx="5347010" cy="369332"/>
          </a:xfrm>
          <a:prstGeom prst="rect">
            <a:avLst/>
          </a:prstGeom>
          <a:noFill/>
        </p:spPr>
        <p:txBody>
          <a:bodyPr wrap="square">
            <a:spAutoFit/>
          </a:bodyPr>
          <a:lstStyle/>
          <a:p>
            <a:endParaRPr lang="en-GB"/>
          </a:p>
        </p:txBody>
      </p:sp>
      <p:pic>
        <p:nvPicPr>
          <p:cNvPr id="17" name="Picture 11">
            <a:extLst>
              <a:ext uri="{FF2B5EF4-FFF2-40B4-BE49-F238E27FC236}">
                <a16:creationId xmlns:a16="http://schemas.microsoft.com/office/drawing/2014/main" id="{A7B6D6A7-A79D-B2D0-50EB-044C77937D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79440" y="1461367"/>
            <a:ext cx="2136341" cy="350742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9799"/>
          <a:stretch>
            <a:fillRect/>
          </a:stretch>
        </p:blipFill>
        <p:spPr>
          <a:xfrm>
            <a:off x="0" y="6535350"/>
            <a:ext cx="9644230" cy="1024650"/>
          </a:xfrm>
          <a:prstGeom prst="rect">
            <a:avLst/>
          </a:prstGeom>
        </p:spPr>
      </p:pic>
      <p:pic>
        <p:nvPicPr>
          <p:cNvPr id="4" name="Picture 4"/>
          <p:cNvPicPr>
            <a:picLocks noChangeAspect="1"/>
          </p:cNvPicPr>
          <p:nvPr/>
        </p:nvPicPr>
        <p:blipFill>
          <a:blip r:embed="rId3"/>
          <a:srcRect/>
          <a:stretch>
            <a:fillRect/>
          </a:stretch>
        </p:blipFill>
        <p:spPr>
          <a:xfrm>
            <a:off x="3593123" y="489614"/>
            <a:ext cx="3505755" cy="2931536"/>
          </a:xfrm>
          <a:prstGeom prst="rect">
            <a:avLst/>
          </a:prstGeom>
        </p:spPr>
      </p:pic>
      <p:pic>
        <p:nvPicPr>
          <p:cNvPr id="5" name="Picture 5"/>
          <p:cNvPicPr>
            <a:picLocks noChangeAspect="1"/>
          </p:cNvPicPr>
          <p:nvPr/>
        </p:nvPicPr>
        <p:blipFill>
          <a:blip r:embed="rId4"/>
          <a:srcRect/>
          <a:stretch>
            <a:fillRect/>
          </a:stretch>
        </p:blipFill>
        <p:spPr>
          <a:xfrm>
            <a:off x="7584250" y="3509457"/>
            <a:ext cx="2195636" cy="3106507"/>
          </a:xfrm>
          <a:prstGeom prst="rect">
            <a:avLst/>
          </a:prstGeom>
        </p:spPr>
      </p:pic>
      <p:pic>
        <p:nvPicPr>
          <p:cNvPr id="6" name="Picture 6"/>
          <p:cNvPicPr>
            <a:picLocks noChangeAspect="1"/>
          </p:cNvPicPr>
          <p:nvPr/>
        </p:nvPicPr>
        <p:blipFill>
          <a:blip r:embed="rId5"/>
          <a:srcRect/>
          <a:stretch>
            <a:fillRect/>
          </a:stretch>
        </p:blipFill>
        <p:spPr>
          <a:xfrm>
            <a:off x="7156376" y="489614"/>
            <a:ext cx="3514061" cy="2931536"/>
          </a:xfrm>
          <a:prstGeom prst="rect">
            <a:avLst/>
          </a:prstGeom>
        </p:spPr>
      </p:pic>
      <p:sp>
        <p:nvSpPr>
          <p:cNvPr id="7" name="TextBox 7"/>
          <p:cNvSpPr txBox="1"/>
          <p:nvPr/>
        </p:nvSpPr>
        <p:spPr>
          <a:xfrm>
            <a:off x="351313" y="1322394"/>
            <a:ext cx="2911006" cy="3446008"/>
          </a:xfrm>
          <a:prstGeom prst="rect">
            <a:avLst/>
          </a:prstGeom>
        </p:spPr>
        <p:txBody>
          <a:bodyPr lIns="0" tIns="0" rIns="0" bIns="0" rtlCol="0" anchor="t">
            <a:spAutoFit/>
          </a:bodyPr>
          <a:lstStyle/>
          <a:p>
            <a:pPr>
              <a:lnSpc>
                <a:spcPts val="1819"/>
              </a:lnSpc>
            </a:pPr>
            <a:r>
              <a:rPr lang="en-US" sz="1299" dirty="0">
                <a:solidFill>
                  <a:srgbClr val="4A5065"/>
                </a:solidFill>
                <a:latin typeface="Avenir Next LT Pro" panose="020B0504020202020204" pitchFamily="34" charset="0"/>
              </a:rPr>
              <a:t>Putting up posters around your waiting room and reception area is quick and easy way to raise awareness of care navigation and the changes to the way your patients will interact with the reception team.</a:t>
            </a:r>
          </a:p>
          <a:p>
            <a:pPr>
              <a:lnSpc>
                <a:spcPts val="1819"/>
              </a:lnSpc>
            </a:pPr>
            <a:r>
              <a:rPr lang="en-US" sz="1299" dirty="0">
                <a:solidFill>
                  <a:srgbClr val="4A5065"/>
                </a:solidFill>
                <a:latin typeface="Avenir Next LT Pro" panose="020B0504020202020204" pitchFamily="34" charset="0"/>
              </a:rPr>
              <a:t> </a:t>
            </a:r>
          </a:p>
          <a:p>
            <a:pPr>
              <a:lnSpc>
                <a:spcPts val="1819"/>
              </a:lnSpc>
            </a:pPr>
            <a:r>
              <a:rPr lang="en-US" sz="1250" dirty="0">
                <a:solidFill>
                  <a:srgbClr val="4A5065"/>
                </a:solidFill>
                <a:latin typeface="Avenir Next LT Pro"/>
              </a:rPr>
              <a:t>Below are a range of examples of posters and Social Media Posts that have been produced up and down the country. You will find these resources within the file you have been given access to.</a:t>
            </a:r>
          </a:p>
          <a:p>
            <a:pPr>
              <a:lnSpc>
                <a:spcPts val="1819"/>
              </a:lnSpc>
            </a:pPr>
            <a:endParaRPr lang="en-US" sz="1299" dirty="0">
              <a:solidFill>
                <a:srgbClr val="4A5065"/>
              </a:solidFill>
              <a:latin typeface="Avenir Next LT Pro" panose="020B0504020202020204" pitchFamily="34" charset="0"/>
            </a:endParaRPr>
          </a:p>
          <a:p>
            <a:pPr>
              <a:lnSpc>
                <a:spcPts val="1819"/>
              </a:lnSpc>
            </a:pPr>
            <a:endParaRPr lang="en-US" sz="1299" dirty="0">
              <a:solidFill>
                <a:srgbClr val="4A5065"/>
              </a:solidFill>
              <a:latin typeface="Avenir Next LT Pro" panose="020B0504020202020204" pitchFamily="34" charset="0"/>
            </a:endParaRPr>
          </a:p>
        </p:txBody>
      </p:sp>
      <p:sp>
        <p:nvSpPr>
          <p:cNvPr id="8" name="TextBox 8"/>
          <p:cNvSpPr txBox="1"/>
          <p:nvPr/>
        </p:nvSpPr>
        <p:spPr>
          <a:xfrm>
            <a:off x="351313" y="632489"/>
            <a:ext cx="2792596" cy="566801"/>
          </a:xfrm>
          <a:prstGeom prst="rect">
            <a:avLst/>
          </a:prstGeom>
        </p:spPr>
        <p:txBody>
          <a:bodyPr lIns="0" tIns="0" rIns="0" bIns="0" rtlCol="0" anchor="t">
            <a:spAutoFit/>
          </a:bodyPr>
          <a:lstStyle/>
          <a:p>
            <a:pPr>
              <a:lnSpc>
                <a:spcPts val="2241"/>
              </a:lnSpc>
            </a:pPr>
            <a:r>
              <a:rPr lang="en-US" sz="1899" b="1" dirty="0">
                <a:solidFill>
                  <a:srgbClr val="B760E6"/>
                </a:solidFill>
                <a:latin typeface="Avenir Next LT Pro" panose="020B0504020202020204" pitchFamily="34" charset="0"/>
              </a:rPr>
              <a:t>Posters &amp; Social Media Posts</a:t>
            </a:r>
          </a:p>
        </p:txBody>
      </p:sp>
      <p:sp>
        <p:nvSpPr>
          <p:cNvPr id="9" name="TextBox 8">
            <a:extLst>
              <a:ext uri="{FF2B5EF4-FFF2-40B4-BE49-F238E27FC236}">
                <a16:creationId xmlns:a16="http://schemas.microsoft.com/office/drawing/2014/main" id="{AFCE665A-AA81-D95F-69AA-BBA337029BCC}"/>
              </a:ext>
            </a:extLst>
          </p:cNvPr>
          <p:cNvSpPr txBox="1"/>
          <p:nvPr/>
        </p:nvSpPr>
        <p:spPr>
          <a:xfrm>
            <a:off x="9595594" y="7201746"/>
            <a:ext cx="1097806" cy="230832"/>
          </a:xfrm>
          <a:prstGeom prst="rect">
            <a:avLst/>
          </a:prstGeom>
          <a:noFill/>
        </p:spPr>
        <p:txBody>
          <a:bodyPr wrap="square" rtlCol="0">
            <a:spAutoFit/>
          </a:bodyPr>
          <a:lstStyle/>
          <a:p>
            <a:r>
              <a:rPr lang="en-GB" sz="900"/>
              <a:t>[Insert Logo Here]</a:t>
            </a:r>
          </a:p>
        </p:txBody>
      </p:sp>
      <p:pic>
        <p:nvPicPr>
          <p:cNvPr id="10" name="Picture 9" descr="Logo, company name&#10;&#10;Description automatically generated">
            <a:extLst>
              <a:ext uri="{FF2B5EF4-FFF2-40B4-BE49-F238E27FC236}">
                <a16:creationId xmlns:a16="http://schemas.microsoft.com/office/drawing/2014/main" id="{71AF5DC2-AB95-9315-1A89-B3C4CF489C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7212" y="7101753"/>
            <a:ext cx="1073488" cy="410297"/>
          </a:xfrm>
          <a:prstGeom prst="rect">
            <a:avLst/>
          </a:prstGeom>
        </p:spPr>
      </p:pic>
      <p:pic>
        <p:nvPicPr>
          <p:cNvPr id="12" name="Picture 11">
            <a:extLst>
              <a:ext uri="{FF2B5EF4-FFF2-40B4-BE49-F238E27FC236}">
                <a16:creationId xmlns:a16="http://schemas.microsoft.com/office/drawing/2014/main" id="{7E5B7E2B-E564-A99C-4025-C5634FB999F6}"/>
              </a:ext>
            </a:extLst>
          </p:cNvPr>
          <p:cNvPicPr>
            <a:picLocks noChangeAspect="1"/>
          </p:cNvPicPr>
          <p:nvPr/>
        </p:nvPicPr>
        <p:blipFill>
          <a:blip r:embed="rId7"/>
          <a:stretch>
            <a:fillRect/>
          </a:stretch>
        </p:blipFill>
        <p:spPr>
          <a:xfrm>
            <a:off x="4493052" y="3521750"/>
            <a:ext cx="2188405" cy="308306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10254"/>
          <a:stretch>
            <a:fillRect/>
          </a:stretch>
        </p:blipFill>
        <p:spPr>
          <a:xfrm>
            <a:off x="0" y="6535350"/>
            <a:ext cx="9595594" cy="1024650"/>
          </a:xfrm>
          <a:prstGeom prst="rect">
            <a:avLst/>
          </a:prstGeom>
        </p:spPr>
      </p:pic>
      <p:grpSp>
        <p:nvGrpSpPr>
          <p:cNvPr id="3" name="Group 3"/>
          <p:cNvGrpSpPr/>
          <p:nvPr/>
        </p:nvGrpSpPr>
        <p:grpSpPr>
          <a:xfrm>
            <a:off x="194955" y="309459"/>
            <a:ext cx="3105312" cy="4458892"/>
            <a:chOff x="0" y="0"/>
            <a:chExt cx="1112874" cy="1597966"/>
          </a:xfrm>
        </p:grpSpPr>
        <p:sp>
          <p:nvSpPr>
            <p:cNvPr id="4" name="Freeform 4"/>
            <p:cNvSpPr/>
            <p:nvPr/>
          </p:nvSpPr>
          <p:spPr>
            <a:xfrm>
              <a:off x="0" y="0"/>
              <a:ext cx="1112874" cy="1597966"/>
            </a:xfrm>
            <a:custGeom>
              <a:avLst/>
              <a:gdLst/>
              <a:ahLst/>
              <a:cxnLst/>
              <a:rect l="l" t="t" r="r" b="b"/>
              <a:pathLst>
                <a:path w="1112874" h="1597966">
                  <a:moveTo>
                    <a:pt x="92246" y="0"/>
                  </a:moveTo>
                  <a:lnTo>
                    <a:pt x="1020628" y="0"/>
                  </a:lnTo>
                  <a:cubicBezTo>
                    <a:pt x="1045093" y="0"/>
                    <a:pt x="1068556" y="9719"/>
                    <a:pt x="1085855" y="27018"/>
                  </a:cubicBezTo>
                  <a:cubicBezTo>
                    <a:pt x="1103155" y="44317"/>
                    <a:pt x="1112874" y="67780"/>
                    <a:pt x="1112874" y="92246"/>
                  </a:cubicBezTo>
                  <a:lnTo>
                    <a:pt x="1112874" y="1505721"/>
                  </a:lnTo>
                  <a:cubicBezTo>
                    <a:pt x="1112874" y="1530186"/>
                    <a:pt x="1103155" y="1553649"/>
                    <a:pt x="1085855" y="1570948"/>
                  </a:cubicBezTo>
                  <a:cubicBezTo>
                    <a:pt x="1068556" y="1588248"/>
                    <a:pt x="1045093" y="1597966"/>
                    <a:pt x="1020628" y="1597966"/>
                  </a:cubicBezTo>
                  <a:lnTo>
                    <a:pt x="92246" y="1597966"/>
                  </a:lnTo>
                  <a:cubicBezTo>
                    <a:pt x="67780" y="1597966"/>
                    <a:pt x="44317" y="1588248"/>
                    <a:pt x="27018" y="1570948"/>
                  </a:cubicBezTo>
                  <a:cubicBezTo>
                    <a:pt x="9719" y="1553649"/>
                    <a:pt x="0" y="1530186"/>
                    <a:pt x="0" y="1505721"/>
                  </a:cubicBezTo>
                  <a:lnTo>
                    <a:pt x="0" y="92246"/>
                  </a:lnTo>
                  <a:cubicBezTo>
                    <a:pt x="0" y="67780"/>
                    <a:pt x="9719" y="44317"/>
                    <a:pt x="27018" y="27018"/>
                  </a:cubicBezTo>
                  <a:cubicBezTo>
                    <a:pt x="44317" y="9719"/>
                    <a:pt x="67780" y="0"/>
                    <a:pt x="92246" y="0"/>
                  </a:cubicBezTo>
                  <a:close/>
                </a:path>
              </a:pathLst>
            </a:custGeom>
            <a:solidFill>
              <a:srgbClr val="4A5065"/>
            </a:solidFill>
          </p:spPr>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1875"/>
                </a:lnSpc>
              </a:pPr>
              <a:endParaRPr/>
            </a:p>
          </p:txBody>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4923" y="4911226"/>
            <a:ext cx="1624124" cy="1624124"/>
          </a:xfrm>
          <a:prstGeom prst="rect">
            <a:avLst/>
          </a:prstGeom>
        </p:spPr>
      </p:pic>
      <p:pic>
        <p:nvPicPr>
          <p:cNvPr id="7" name="Picture 7"/>
          <p:cNvPicPr>
            <a:picLocks noChangeAspect="1"/>
          </p:cNvPicPr>
          <p:nvPr/>
        </p:nvPicPr>
        <p:blipFill>
          <a:blip r:embed="rId5"/>
          <a:srcRect/>
          <a:stretch>
            <a:fillRect/>
          </a:stretch>
        </p:blipFill>
        <p:spPr>
          <a:xfrm>
            <a:off x="3849681" y="866098"/>
            <a:ext cx="6550038" cy="3727815"/>
          </a:xfrm>
          <a:prstGeom prst="rect">
            <a:avLst/>
          </a:prstGeom>
        </p:spPr>
      </p:pic>
      <p:sp>
        <p:nvSpPr>
          <p:cNvPr id="8" name="TextBox 8"/>
          <p:cNvSpPr txBox="1"/>
          <p:nvPr/>
        </p:nvSpPr>
        <p:spPr>
          <a:xfrm>
            <a:off x="351313" y="651539"/>
            <a:ext cx="1984204" cy="271780"/>
          </a:xfrm>
          <a:prstGeom prst="rect">
            <a:avLst/>
          </a:prstGeom>
        </p:spPr>
        <p:txBody>
          <a:bodyPr lIns="0" tIns="0" rIns="0" bIns="0" rtlCol="0" anchor="t">
            <a:spAutoFit/>
          </a:bodyPr>
          <a:lstStyle/>
          <a:p>
            <a:pPr>
              <a:lnSpc>
                <a:spcPts val="2089"/>
              </a:lnSpc>
              <a:spcBef>
                <a:spcPct val="0"/>
              </a:spcBef>
            </a:pPr>
            <a:r>
              <a:rPr lang="en-US" sz="1899" b="1" dirty="0">
                <a:solidFill>
                  <a:srgbClr val="B760E6"/>
                </a:solidFill>
                <a:latin typeface="Avenir Next LT Pro" panose="020B0504020202020204" pitchFamily="34" charset="0"/>
              </a:rPr>
              <a:t>TV Screens</a:t>
            </a:r>
          </a:p>
        </p:txBody>
      </p:sp>
      <p:sp>
        <p:nvSpPr>
          <p:cNvPr id="9" name="TextBox 9"/>
          <p:cNvSpPr txBox="1"/>
          <p:nvPr/>
        </p:nvSpPr>
        <p:spPr>
          <a:xfrm>
            <a:off x="351313" y="1029915"/>
            <a:ext cx="2911006" cy="3676840"/>
          </a:xfrm>
          <a:prstGeom prst="rect">
            <a:avLst/>
          </a:prstGeom>
        </p:spPr>
        <p:txBody>
          <a:bodyPr lIns="0" tIns="0" rIns="0" bIns="0" rtlCol="0" anchor="t">
            <a:spAutoFit/>
          </a:bodyPr>
          <a:lstStyle/>
          <a:p>
            <a:pPr>
              <a:lnSpc>
                <a:spcPts val="1819"/>
              </a:lnSpc>
            </a:pPr>
            <a:r>
              <a:rPr lang="en-US" sz="1299" dirty="0">
                <a:solidFill>
                  <a:srgbClr val="FFFFFF"/>
                </a:solidFill>
                <a:latin typeface="Avenir Next LT Pro" panose="020B0504020202020204" pitchFamily="34" charset="0"/>
              </a:rPr>
              <a:t>TV screens in your reception areas are the perfect place to advertise new campaigns and changes to your services. </a:t>
            </a:r>
          </a:p>
          <a:p>
            <a:pPr>
              <a:lnSpc>
                <a:spcPts val="1819"/>
              </a:lnSpc>
            </a:pPr>
            <a:endParaRPr lang="en-US" sz="1299" dirty="0">
              <a:solidFill>
                <a:srgbClr val="FFFFFF"/>
              </a:solidFill>
              <a:latin typeface="Avenir Next LT Pro" panose="020B0504020202020204" pitchFamily="34" charset="0"/>
            </a:endParaRPr>
          </a:p>
          <a:p>
            <a:pPr>
              <a:lnSpc>
                <a:spcPts val="1819"/>
              </a:lnSpc>
            </a:pPr>
            <a:r>
              <a:rPr lang="en-US" sz="1250" dirty="0">
                <a:solidFill>
                  <a:srgbClr val="FFFFFF"/>
                </a:solidFill>
                <a:latin typeface="Avenir Next LT Pro"/>
              </a:rPr>
              <a:t>If you use these to get information to your patients, please feel free to use the slide included in the resource pack which you have been given access to.</a:t>
            </a:r>
            <a:r>
              <a:rPr lang="en-US" sz="1250" dirty="0">
                <a:solidFill>
                  <a:srgbClr val="4A5065"/>
                </a:solidFill>
                <a:latin typeface="Avenir Next LT Pro"/>
              </a:rPr>
              <a:t> </a:t>
            </a:r>
            <a:r>
              <a:rPr lang="en-US" sz="1250" dirty="0">
                <a:solidFill>
                  <a:srgbClr val="FFFFFF"/>
                </a:solidFill>
                <a:latin typeface="Avenir Next LT Pro"/>
              </a:rPr>
              <a:t>This has been produced in Microsoft PowerPoint and is also provided as an image file.</a:t>
            </a:r>
          </a:p>
          <a:p>
            <a:pPr>
              <a:lnSpc>
                <a:spcPts val="1819"/>
              </a:lnSpc>
            </a:pPr>
            <a:endParaRPr lang="en-US" sz="1299" dirty="0">
              <a:solidFill>
                <a:srgbClr val="FFFFFF"/>
              </a:solidFill>
              <a:latin typeface="Avenir Next LT Pro" panose="020B0504020202020204" pitchFamily="34" charset="0"/>
            </a:endParaRPr>
          </a:p>
          <a:p>
            <a:pPr>
              <a:lnSpc>
                <a:spcPts val="1819"/>
              </a:lnSpc>
            </a:pPr>
            <a:r>
              <a:rPr lang="en-US" sz="1250" dirty="0">
                <a:solidFill>
                  <a:srgbClr val="FFFFFF"/>
                </a:solidFill>
                <a:latin typeface="Avenir Next LT Pro"/>
              </a:rPr>
              <a:t>There is also a care navigation animation which you are free to download and use.</a:t>
            </a:r>
          </a:p>
        </p:txBody>
      </p:sp>
      <p:pic>
        <p:nvPicPr>
          <p:cNvPr id="10" name="Picture 10"/>
          <p:cNvPicPr>
            <a:picLocks noChangeAspect="1"/>
          </p:cNvPicPr>
          <p:nvPr/>
        </p:nvPicPr>
        <p:blipFill>
          <a:blip r:embed="rId6"/>
          <a:srcRect/>
          <a:stretch>
            <a:fillRect/>
          </a:stretch>
        </p:blipFill>
        <p:spPr>
          <a:xfrm>
            <a:off x="3627874" y="782666"/>
            <a:ext cx="6993652" cy="5052914"/>
          </a:xfrm>
          <a:prstGeom prst="rect">
            <a:avLst/>
          </a:prstGeom>
        </p:spPr>
      </p:pic>
      <p:sp>
        <p:nvSpPr>
          <p:cNvPr id="11" name="TextBox 10">
            <a:extLst>
              <a:ext uri="{FF2B5EF4-FFF2-40B4-BE49-F238E27FC236}">
                <a16:creationId xmlns:a16="http://schemas.microsoft.com/office/drawing/2014/main" id="{6BE051B0-F357-8843-2D4E-77258F53787D}"/>
              </a:ext>
            </a:extLst>
          </p:cNvPr>
          <p:cNvSpPr txBox="1"/>
          <p:nvPr/>
        </p:nvSpPr>
        <p:spPr>
          <a:xfrm>
            <a:off x="9595594" y="7201746"/>
            <a:ext cx="1097806" cy="230832"/>
          </a:xfrm>
          <a:prstGeom prst="rect">
            <a:avLst/>
          </a:prstGeom>
          <a:noFill/>
        </p:spPr>
        <p:txBody>
          <a:bodyPr wrap="square" rtlCol="0">
            <a:spAutoFit/>
          </a:bodyPr>
          <a:lstStyle/>
          <a:p>
            <a:r>
              <a:rPr lang="en-GB" sz="900"/>
              <a:t>[Insert Logo Here]</a:t>
            </a:r>
          </a:p>
        </p:txBody>
      </p:sp>
      <p:pic>
        <p:nvPicPr>
          <p:cNvPr id="12" name="Picture 11" descr="Logo, company name&#10;&#10;Description automatically generated">
            <a:extLst>
              <a:ext uri="{FF2B5EF4-FFF2-40B4-BE49-F238E27FC236}">
                <a16:creationId xmlns:a16="http://schemas.microsoft.com/office/drawing/2014/main" id="{D520B9F7-6E2F-9997-348A-8EF6CF00FE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07212" y="7101753"/>
            <a:ext cx="1073488" cy="41029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07" r="9913"/>
          <a:stretch>
            <a:fillRect/>
          </a:stretch>
        </p:blipFill>
        <p:spPr>
          <a:xfrm>
            <a:off x="0" y="6541578"/>
            <a:ext cx="9632071" cy="1018422"/>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91681" y="782666"/>
            <a:ext cx="5844319" cy="2125871"/>
          </a:xfrm>
          <a:prstGeom prst="rect">
            <a:avLst/>
          </a:prstGeom>
        </p:spPr>
      </p:pic>
      <p:grpSp>
        <p:nvGrpSpPr>
          <p:cNvPr id="4" name="Group 4"/>
          <p:cNvGrpSpPr/>
          <p:nvPr/>
        </p:nvGrpSpPr>
        <p:grpSpPr>
          <a:xfrm>
            <a:off x="4091681" y="2428975"/>
            <a:ext cx="637941" cy="649669"/>
            <a:chOff x="0" y="0"/>
            <a:chExt cx="228624" cy="232827"/>
          </a:xfrm>
        </p:grpSpPr>
        <p:sp>
          <p:nvSpPr>
            <p:cNvPr id="5" name="Freeform 5"/>
            <p:cNvSpPr/>
            <p:nvPr/>
          </p:nvSpPr>
          <p:spPr>
            <a:xfrm>
              <a:off x="0" y="0"/>
              <a:ext cx="228624" cy="232827"/>
            </a:xfrm>
            <a:custGeom>
              <a:avLst/>
              <a:gdLst/>
              <a:ahLst/>
              <a:cxnLst/>
              <a:rect l="l" t="t" r="r" b="b"/>
              <a:pathLst>
                <a:path w="228624" h="232827">
                  <a:moveTo>
                    <a:pt x="0" y="0"/>
                  </a:moveTo>
                  <a:lnTo>
                    <a:pt x="228624" y="0"/>
                  </a:lnTo>
                  <a:lnTo>
                    <a:pt x="228624" y="232827"/>
                  </a:lnTo>
                  <a:lnTo>
                    <a:pt x="0" y="232827"/>
                  </a:lnTo>
                  <a:close/>
                </a:path>
              </a:pathLst>
            </a:custGeom>
            <a:solidFill>
              <a:srgbClr val="FFFFFF"/>
            </a:solidFill>
          </p:spPr>
        </p:sp>
        <p:sp>
          <p:nvSpPr>
            <p:cNvPr id="6" name="TextBox 6"/>
            <p:cNvSpPr txBox="1"/>
            <p:nvPr/>
          </p:nvSpPr>
          <p:spPr>
            <a:xfrm>
              <a:off x="0" y="-104775"/>
              <a:ext cx="812800" cy="917575"/>
            </a:xfrm>
            <a:prstGeom prst="rect">
              <a:avLst/>
            </a:prstGeom>
          </p:spPr>
          <p:txBody>
            <a:bodyPr lIns="50800" tIns="50800" rIns="50800" bIns="50800" rtlCol="0" anchor="ctr"/>
            <a:lstStyle/>
            <a:p>
              <a:pPr algn="ctr">
                <a:lnSpc>
                  <a:spcPts val="2547"/>
                </a:lnSpc>
              </a:pPr>
              <a:endParaRP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91681" y="1845602"/>
            <a:ext cx="5844319" cy="2125871"/>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56000" y="4413819"/>
            <a:ext cx="2007982" cy="2007982"/>
          </a:xfrm>
          <a:prstGeom prst="rect">
            <a:avLst/>
          </a:prstGeom>
        </p:spPr>
      </p:pic>
      <p:grpSp>
        <p:nvGrpSpPr>
          <p:cNvPr id="10" name="Group 10"/>
          <p:cNvGrpSpPr/>
          <p:nvPr/>
        </p:nvGrpSpPr>
        <p:grpSpPr>
          <a:xfrm>
            <a:off x="7755480" y="4358607"/>
            <a:ext cx="2007982" cy="2007982"/>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A5065"/>
            </a:solidFill>
          </p:spPr>
        </p:sp>
        <p:sp>
          <p:nvSpPr>
            <p:cNvPr id="12" name="TextBox 12"/>
            <p:cNvSpPr txBox="1"/>
            <p:nvPr/>
          </p:nvSpPr>
          <p:spPr>
            <a:xfrm>
              <a:off x="76200" y="85725"/>
              <a:ext cx="660400" cy="650875"/>
            </a:xfrm>
            <a:prstGeom prst="rect">
              <a:avLst/>
            </a:prstGeom>
          </p:spPr>
          <p:txBody>
            <a:bodyPr lIns="50800" tIns="50800" rIns="50800" bIns="50800" rtlCol="0" anchor="ctr"/>
            <a:lstStyle/>
            <a:p>
              <a:pPr algn="ctr">
                <a:lnSpc>
                  <a:spcPts val="2089"/>
                </a:lnSpc>
              </a:pPr>
              <a:endParaRPr/>
            </a:p>
          </p:txBody>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275364" y="4689058"/>
            <a:ext cx="968214" cy="1347080"/>
          </a:xfrm>
          <a:prstGeom prst="rect">
            <a:avLst/>
          </a:prstGeom>
        </p:spPr>
      </p:pic>
      <p:sp>
        <p:nvSpPr>
          <p:cNvPr id="14" name="TextBox 14"/>
          <p:cNvSpPr txBox="1"/>
          <p:nvPr/>
        </p:nvSpPr>
        <p:spPr>
          <a:xfrm>
            <a:off x="351313" y="651539"/>
            <a:ext cx="3329761" cy="271780"/>
          </a:xfrm>
          <a:prstGeom prst="rect">
            <a:avLst/>
          </a:prstGeom>
        </p:spPr>
        <p:txBody>
          <a:bodyPr lIns="0" tIns="0" rIns="0" bIns="0" rtlCol="0" anchor="t">
            <a:spAutoFit/>
          </a:bodyPr>
          <a:lstStyle/>
          <a:p>
            <a:pPr>
              <a:lnSpc>
                <a:spcPts val="2089"/>
              </a:lnSpc>
              <a:spcBef>
                <a:spcPct val="0"/>
              </a:spcBef>
            </a:pPr>
            <a:r>
              <a:rPr lang="en-US" sz="1899" b="1" dirty="0">
                <a:solidFill>
                  <a:srgbClr val="B760E6"/>
                </a:solidFill>
                <a:latin typeface="Avenir Next LT Pro" panose="020B0504020202020204" pitchFamily="34" charset="0"/>
              </a:rPr>
              <a:t>Text Message</a:t>
            </a:r>
          </a:p>
        </p:txBody>
      </p:sp>
      <p:sp>
        <p:nvSpPr>
          <p:cNvPr id="15" name="TextBox 15"/>
          <p:cNvSpPr txBox="1"/>
          <p:nvPr/>
        </p:nvSpPr>
        <p:spPr>
          <a:xfrm>
            <a:off x="351313" y="1046413"/>
            <a:ext cx="2911006" cy="3205480"/>
          </a:xfrm>
          <a:prstGeom prst="rect">
            <a:avLst/>
          </a:prstGeom>
        </p:spPr>
        <p:txBody>
          <a:bodyPr lIns="0" tIns="0" rIns="0" bIns="0" rtlCol="0" anchor="t">
            <a:spAutoFit/>
          </a:bodyPr>
          <a:lstStyle/>
          <a:p>
            <a:pPr>
              <a:lnSpc>
                <a:spcPts val="1819"/>
              </a:lnSpc>
            </a:pPr>
            <a:r>
              <a:rPr lang="en-US" sz="1299">
                <a:solidFill>
                  <a:srgbClr val="4A5065"/>
                </a:solidFill>
                <a:latin typeface="Avenir Next LT Pro" panose="020B0504020202020204" pitchFamily="34" charset="0"/>
              </a:rPr>
              <a:t>Already using text messaging to send important information and appointment reminders?</a:t>
            </a:r>
          </a:p>
          <a:p>
            <a:pPr>
              <a:lnSpc>
                <a:spcPts val="1819"/>
              </a:lnSpc>
            </a:pPr>
            <a:endParaRPr lang="en-US" sz="1299">
              <a:solidFill>
                <a:srgbClr val="4A5065"/>
              </a:solidFill>
              <a:latin typeface="Avenir Next LT Pro" panose="020B0504020202020204" pitchFamily="34" charset="0"/>
            </a:endParaRPr>
          </a:p>
          <a:p>
            <a:pPr>
              <a:lnSpc>
                <a:spcPts val="1819"/>
              </a:lnSpc>
            </a:pPr>
            <a:r>
              <a:rPr lang="en-US" sz="1299">
                <a:solidFill>
                  <a:srgbClr val="4A5065"/>
                </a:solidFill>
                <a:latin typeface="Avenir Next LT Pro" panose="020B0504020202020204" pitchFamily="34" charset="0"/>
              </a:rPr>
              <a:t>It’s a great way to communicate with patients and is successful in reducing ‘no shows’ and raising awareness of various campaigns and</a:t>
            </a:r>
          </a:p>
          <a:p>
            <a:pPr>
              <a:lnSpc>
                <a:spcPts val="1819"/>
              </a:lnSpc>
            </a:pPr>
            <a:r>
              <a:rPr lang="en-US" sz="1299">
                <a:solidFill>
                  <a:srgbClr val="4A5065"/>
                </a:solidFill>
                <a:latin typeface="Avenir Next LT Pro" panose="020B0504020202020204" pitchFamily="34" charset="0"/>
              </a:rPr>
              <a:t>updates.</a:t>
            </a:r>
          </a:p>
          <a:p>
            <a:pPr>
              <a:lnSpc>
                <a:spcPts val="1819"/>
              </a:lnSpc>
            </a:pPr>
            <a:endParaRPr lang="en-US" sz="1299">
              <a:solidFill>
                <a:srgbClr val="4A5065"/>
              </a:solidFill>
              <a:latin typeface="Avenir Next LT Pro" panose="020B0504020202020204" pitchFamily="34" charset="0"/>
            </a:endParaRPr>
          </a:p>
          <a:p>
            <a:pPr>
              <a:lnSpc>
                <a:spcPts val="1819"/>
              </a:lnSpc>
            </a:pPr>
            <a:r>
              <a:rPr lang="en-US" sz="1299">
                <a:solidFill>
                  <a:srgbClr val="4A5065"/>
                </a:solidFill>
                <a:latin typeface="Avenir Next LT Pro" panose="020B0504020202020204" pitchFamily="34" charset="0"/>
              </a:rPr>
              <a:t>To the right is some simple text message wording, you may like to use when you first introduce care navigation.</a:t>
            </a:r>
          </a:p>
        </p:txBody>
      </p:sp>
      <p:sp>
        <p:nvSpPr>
          <p:cNvPr id="16" name="TextBox 16"/>
          <p:cNvSpPr txBox="1"/>
          <p:nvPr/>
        </p:nvSpPr>
        <p:spPr>
          <a:xfrm>
            <a:off x="4621623" y="1273693"/>
            <a:ext cx="5008664" cy="2131866"/>
          </a:xfrm>
          <a:prstGeom prst="rect">
            <a:avLst/>
          </a:prstGeom>
        </p:spPr>
        <p:txBody>
          <a:bodyPr lIns="0" tIns="0" rIns="0" bIns="0" rtlCol="0" anchor="t">
            <a:spAutoFit/>
          </a:bodyPr>
          <a:lstStyle/>
          <a:p>
            <a:pPr algn="just">
              <a:lnSpc>
                <a:spcPts val="2398"/>
              </a:lnSpc>
            </a:pPr>
            <a:r>
              <a:rPr lang="en-US" sz="1713">
                <a:solidFill>
                  <a:srgbClr val="FFFFFF"/>
                </a:solidFill>
                <a:latin typeface="Avenir Next LT Pro" panose="020B0504020202020204" pitchFamily="34" charset="0"/>
              </a:rPr>
              <a:t>Hello, It's Dr (NAME) from (PRACTICE NAME). Next time you call or visit us, our reception staff may ask if you wouldn't mind telling them the reason for your appointment. Please don't be offended - this is simply so they can direct you to the best person that can help you in our team. Thanks for your support with this.</a:t>
            </a:r>
          </a:p>
        </p:txBody>
      </p:sp>
      <p:sp>
        <p:nvSpPr>
          <p:cNvPr id="17" name="TextBox 16">
            <a:extLst>
              <a:ext uri="{FF2B5EF4-FFF2-40B4-BE49-F238E27FC236}">
                <a16:creationId xmlns:a16="http://schemas.microsoft.com/office/drawing/2014/main" id="{6F10912B-5747-AE50-471F-769D369A8A2F}"/>
              </a:ext>
            </a:extLst>
          </p:cNvPr>
          <p:cNvSpPr txBox="1"/>
          <p:nvPr/>
        </p:nvSpPr>
        <p:spPr>
          <a:xfrm>
            <a:off x="9595594" y="7201746"/>
            <a:ext cx="1097806" cy="230832"/>
          </a:xfrm>
          <a:prstGeom prst="rect">
            <a:avLst/>
          </a:prstGeom>
          <a:noFill/>
        </p:spPr>
        <p:txBody>
          <a:bodyPr wrap="square" rtlCol="0">
            <a:spAutoFit/>
          </a:bodyPr>
          <a:lstStyle/>
          <a:p>
            <a:r>
              <a:rPr lang="en-GB" sz="900"/>
              <a:t>[Insert Logo Here]</a:t>
            </a:r>
          </a:p>
        </p:txBody>
      </p:sp>
      <p:pic>
        <p:nvPicPr>
          <p:cNvPr id="18" name="Picture 17" descr="Logo, company name&#10;&#10;Description automatically generated">
            <a:extLst>
              <a:ext uri="{FF2B5EF4-FFF2-40B4-BE49-F238E27FC236}">
                <a16:creationId xmlns:a16="http://schemas.microsoft.com/office/drawing/2014/main" id="{65BA9B88-1AE9-16E5-22B7-8D45F442BD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07212" y="7101753"/>
            <a:ext cx="1073488" cy="410297"/>
          </a:xfrm>
          <a:prstGeom prst="rect">
            <a:avLst/>
          </a:prstGeom>
        </p:spPr>
      </p:pic>
      <p:pic>
        <p:nvPicPr>
          <p:cNvPr id="19" name="Picture 9">
            <a:extLst>
              <a:ext uri="{FF2B5EF4-FFF2-40B4-BE49-F238E27FC236}">
                <a16:creationId xmlns:a16="http://schemas.microsoft.com/office/drawing/2014/main" id="{49B688A4-E84B-CAFA-7E7E-ACE61360EDC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397220" y="4413819"/>
            <a:ext cx="1897560" cy="18975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10140"/>
          <a:stretch>
            <a:fillRect/>
          </a:stretch>
        </p:blipFill>
        <p:spPr>
          <a:xfrm>
            <a:off x="0" y="6535350"/>
            <a:ext cx="9607753" cy="1024650"/>
          </a:xfrm>
          <a:prstGeom prst="rect">
            <a:avLst/>
          </a:prstGeom>
        </p:spPr>
      </p:pic>
      <p:sp>
        <p:nvSpPr>
          <p:cNvPr id="3" name="TextBox 3"/>
          <p:cNvSpPr txBox="1"/>
          <p:nvPr/>
        </p:nvSpPr>
        <p:spPr>
          <a:xfrm>
            <a:off x="351313" y="651539"/>
            <a:ext cx="3329761" cy="271780"/>
          </a:xfrm>
          <a:prstGeom prst="rect">
            <a:avLst/>
          </a:prstGeom>
        </p:spPr>
        <p:txBody>
          <a:bodyPr lIns="0" tIns="0" rIns="0" bIns="0" rtlCol="0" anchor="t">
            <a:spAutoFit/>
          </a:bodyPr>
          <a:lstStyle/>
          <a:p>
            <a:pPr>
              <a:lnSpc>
                <a:spcPts val="2089"/>
              </a:lnSpc>
              <a:spcBef>
                <a:spcPct val="0"/>
              </a:spcBef>
            </a:pPr>
            <a:r>
              <a:rPr lang="en-US" sz="1899" b="1" dirty="0">
                <a:solidFill>
                  <a:srgbClr val="B760E6"/>
                </a:solidFill>
                <a:latin typeface="Avenir Next LT Pro" panose="020B0504020202020204" pitchFamily="34" charset="0"/>
              </a:rPr>
              <a:t>Website</a:t>
            </a:r>
          </a:p>
        </p:txBody>
      </p:sp>
      <p:sp>
        <p:nvSpPr>
          <p:cNvPr id="4" name="TextBox 4"/>
          <p:cNvSpPr txBox="1"/>
          <p:nvPr/>
        </p:nvSpPr>
        <p:spPr>
          <a:xfrm>
            <a:off x="349235" y="1100132"/>
            <a:ext cx="2911006" cy="5060231"/>
          </a:xfrm>
          <a:prstGeom prst="rect">
            <a:avLst/>
          </a:prstGeom>
        </p:spPr>
        <p:txBody>
          <a:bodyPr lIns="0" tIns="0" rIns="0" bIns="0" rtlCol="0" anchor="t">
            <a:spAutoFit/>
          </a:bodyPr>
          <a:lstStyle/>
          <a:p>
            <a:pPr>
              <a:lnSpc>
                <a:spcPts val="1819"/>
              </a:lnSpc>
            </a:pPr>
            <a:r>
              <a:rPr lang="en-US" sz="1299" dirty="0">
                <a:solidFill>
                  <a:srgbClr val="4A5065"/>
                </a:solidFill>
                <a:latin typeface="Avenir Next LT Pro" panose="020B0504020202020204" pitchFamily="34" charset="0"/>
              </a:rPr>
              <a:t>You need to make sure that messaging about care navigation is consistent across all platforms. Some patients might never call the practice and may only visit when they have an appointment. </a:t>
            </a:r>
          </a:p>
          <a:p>
            <a:pPr>
              <a:lnSpc>
                <a:spcPts val="1819"/>
              </a:lnSpc>
            </a:pPr>
            <a:endParaRPr lang="en-US" sz="1299" dirty="0">
              <a:solidFill>
                <a:srgbClr val="4A5065"/>
              </a:solidFill>
              <a:latin typeface="Avenir Next LT Pro" panose="020B0504020202020204" pitchFamily="34" charset="0"/>
            </a:endParaRPr>
          </a:p>
          <a:p>
            <a:pPr>
              <a:lnSpc>
                <a:spcPts val="1819"/>
              </a:lnSpc>
            </a:pPr>
            <a:r>
              <a:rPr lang="en-US" sz="1299" dirty="0">
                <a:solidFill>
                  <a:srgbClr val="4A5065"/>
                </a:solidFill>
                <a:latin typeface="Avenir Next LT Pro" panose="020B0504020202020204" pitchFamily="34" charset="0"/>
              </a:rPr>
              <a:t>Your practice website is often the first port of call for those patients who choose to access information online.</a:t>
            </a:r>
          </a:p>
          <a:p>
            <a:pPr>
              <a:lnSpc>
                <a:spcPts val="1819"/>
              </a:lnSpc>
            </a:pPr>
            <a:endParaRPr lang="en-US" sz="1299" dirty="0">
              <a:solidFill>
                <a:srgbClr val="4A5065"/>
              </a:solidFill>
              <a:latin typeface="Avenir Next LT Pro" panose="020B0504020202020204" pitchFamily="34" charset="0"/>
            </a:endParaRPr>
          </a:p>
          <a:p>
            <a:pPr>
              <a:lnSpc>
                <a:spcPts val="1819"/>
              </a:lnSpc>
            </a:pPr>
            <a:r>
              <a:rPr lang="en-US" sz="1299" dirty="0">
                <a:solidFill>
                  <a:srgbClr val="4A5065"/>
                </a:solidFill>
                <a:latin typeface="Avenir Next LT Pro" panose="020B0504020202020204" pitchFamily="34" charset="0"/>
              </a:rPr>
              <a:t>Depending on the functionality of your website, it is a good idea to include a banner and/or some information about care navigation, alerting patients to the changes they might notice before they book an appointment. </a:t>
            </a:r>
          </a:p>
          <a:p>
            <a:pPr>
              <a:lnSpc>
                <a:spcPts val="1819"/>
              </a:lnSpc>
            </a:pPr>
            <a:endParaRPr lang="en-US" sz="1299" dirty="0">
              <a:solidFill>
                <a:srgbClr val="4A5065"/>
              </a:solidFill>
              <a:latin typeface="Avenir Next LT Pro" panose="020B0504020202020204" pitchFamily="34" charset="0"/>
            </a:endParaRPr>
          </a:p>
          <a:p>
            <a:pPr>
              <a:lnSpc>
                <a:spcPts val="1819"/>
              </a:lnSpc>
            </a:pPr>
            <a:r>
              <a:rPr lang="en-US" sz="1250" dirty="0">
                <a:solidFill>
                  <a:srgbClr val="4A5065"/>
                </a:solidFill>
                <a:latin typeface="Avenir Next LT Pro"/>
              </a:rPr>
              <a:t>To the right is suggested wording which may be helpful for you to use or amend before adding to your website. </a:t>
            </a:r>
          </a:p>
        </p:txBody>
      </p:sp>
      <p:sp>
        <p:nvSpPr>
          <p:cNvPr id="6" name="Freeform 6"/>
          <p:cNvSpPr/>
          <p:nvPr/>
        </p:nvSpPr>
        <p:spPr>
          <a:xfrm>
            <a:off x="3707916" y="1006808"/>
            <a:ext cx="3277816" cy="5320204"/>
          </a:xfrm>
          <a:custGeom>
            <a:avLst/>
            <a:gdLst/>
            <a:ahLst/>
            <a:cxnLst/>
            <a:rect l="l" t="t" r="r" b="b"/>
            <a:pathLst>
              <a:path w="1174695" h="1906641">
                <a:moveTo>
                  <a:pt x="87391" y="0"/>
                </a:moveTo>
                <a:lnTo>
                  <a:pt x="1087304" y="0"/>
                </a:lnTo>
                <a:cubicBezTo>
                  <a:pt x="1135569" y="0"/>
                  <a:pt x="1174695" y="39126"/>
                  <a:pt x="1174695" y="87391"/>
                </a:cubicBezTo>
                <a:lnTo>
                  <a:pt x="1174695" y="1819250"/>
                </a:lnTo>
                <a:cubicBezTo>
                  <a:pt x="1174695" y="1842428"/>
                  <a:pt x="1165488" y="1864656"/>
                  <a:pt x="1149099" y="1881045"/>
                </a:cubicBezTo>
                <a:cubicBezTo>
                  <a:pt x="1132710" y="1897434"/>
                  <a:pt x="1110482" y="1906641"/>
                  <a:pt x="1087304" y="1906641"/>
                </a:cubicBezTo>
                <a:lnTo>
                  <a:pt x="87391" y="1906641"/>
                </a:lnTo>
                <a:cubicBezTo>
                  <a:pt x="39126" y="1906641"/>
                  <a:pt x="0" y="1867515"/>
                  <a:pt x="0" y="1819250"/>
                </a:cubicBezTo>
                <a:lnTo>
                  <a:pt x="0" y="87391"/>
                </a:lnTo>
                <a:cubicBezTo>
                  <a:pt x="0" y="64213"/>
                  <a:pt x="9207" y="41985"/>
                  <a:pt x="25596" y="25596"/>
                </a:cubicBezTo>
                <a:cubicBezTo>
                  <a:pt x="41985" y="9207"/>
                  <a:pt x="64213" y="0"/>
                  <a:pt x="87391" y="0"/>
                </a:cubicBezTo>
                <a:close/>
              </a:path>
            </a:pathLst>
          </a:custGeom>
          <a:solidFill>
            <a:srgbClr val="EEDBF9"/>
          </a:solidFill>
        </p:spPr>
      </p:sp>
      <p:sp>
        <p:nvSpPr>
          <p:cNvPr id="8" name="TextBox 8"/>
          <p:cNvSpPr txBox="1"/>
          <p:nvPr/>
        </p:nvSpPr>
        <p:spPr>
          <a:xfrm>
            <a:off x="3899395" y="1100132"/>
            <a:ext cx="2893209" cy="5034280"/>
          </a:xfrm>
          <a:prstGeom prst="rect">
            <a:avLst/>
          </a:prstGeom>
        </p:spPr>
        <p:txBody>
          <a:bodyPr lIns="0" tIns="0" rIns="0" bIns="0" rtlCol="0" anchor="t">
            <a:spAutoFit/>
          </a:bodyPr>
          <a:lstStyle/>
          <a:p>
            <a:pPr>
              <a:lnSpc>
                <a:spcPts val="1819"/>
              </a:lnSpc>
            </a:pPr>
            <a:r>
              <a:rPr lang="en-US" sz="1299">
                <a:solidFill>
                  <a:srgbClr val="4A5065"/>
                </a:solidFill>
                <a:latin typeface="Avenir Next LT Pro" panose="020B0504020202020204" pitchFamily="34" charset="0"/>
              </a:rPr>
              <a:t>‘Help us to help you'</a:t>
            </a:r>
          </a:p>
          <a:p>
            <a:pPr>
              <a:lnSpc>
                <a:spcPts val="1819"/>
              </a:lnSpc>
            </a:pPr>
            <a:endParaRPr lang="en-US" sz="1299">
              <a:solidFill>
                <a:srgbClr val="4A5065"/>
              </a:solidFill>
              <a:latin typeface="Avenir Next LT Pro" panose="020B0504020202020204" pitchFamily="34" charset="0"/>
            </a:endParaRPr>
          </a:p>
          <a:p>
            <a:pPr>
              <a:lnSpc>
                <a:spcPts val="1819"/>
              </a:lnSpc>
            </a:pPr>
            <a:r>
              <a:rPr lang="en-US" sz="1299">
                <a:solidFill>
                  <a:srgbClr val="4A5065"/>
                </a:solidFill>
                <a:latin typeface="Avenir Next LT Pro" panose="020B0504020202020204" pitchFamily="34" charset="0"/>
              </a:rPr>
              <a:t>Did you know, there are a range of services and trained health professionals working closely with your GP that might be better suited to help you?</a:t>
            </a:r>
          </a:p>
          <a:p>
            <a:pPr>
              <a:lnSpc>
                <a:spcPts val="1819"/>
              </a:lnSpc>
            </a:pPr>
            <a:endParaRPr lang="en-US" sz="1299">
              <a:solidFill>
                <a:srgbClr val="4A5065"/>
              </a:solidFill>
              <a:latin typeface="Avenir Next LT Pro" panose="020B0504020202020204" pitchFamily="34" charset="0"/>
            </a:endParaRPr>
          </a:p>
          <a:p>
            <a:pPr>
              <a:lnSpc>
                <a:spcPts val="1819"/>
              </a:lnSpc>
            </a:pPr>
            <a:r>
              <a:rPr lang="en-US" sz="1299">
                <a:solidFill>
                  <a:srgbClr val="4A5065"/>
                </a:solidFill>
                <a:latin typeface="Avenir Next LT Pro" panose="020B0504020202020204" pitchFamily="34" charset="0"/>
              </a:rPr>
              <a:t>The next time you make an appointment at (PRACTICE NAME), you may be asked some questions about the reason for your appointment. Please don’t be offended – this is simply so that we can make sure you see the person who is most suitable to help you.</a:t>
            </a:r>
          </a:p>
          <a:p>
            <a:pPr>
              <a:lnSpc>
                <a:spcPts val="1819"/>
              </a:lnSpc>
            </a:pPr>
            <a:endParaRPr lang="en-US" sz="1299">
              <a:solidFill>
                <a:srgbClr val="4A5065"/>
              </a:solidFill>
              <a:latin typeface="Avenir Next LT Pro" panose="020B0504020202020204" pitchFamily="34" charset="0"/>
            </a:endParaRPr>
          </a:p>
          <a:p>
            <a:pPr>
              <a:lnSpc>
                <a:spcPts val="1819"/>
              </a:lnSpc>
            </a:pPr>
            <a:r>
              <a:rPr lang="en-US" sz="1299">
                <a:solidFill>
                  <a:srgbClr val="4A5065"/>
                </a:solidFill>
                <a:latin typeface="Avenir Next LT Pro" panose="020B0504020202020204" pitchFamily="34" charset="0"/>
              </a:rPr>
              <a:t>Of course, you don’t have to do this, but it would help us to help you and ensure you see the right person, first.</a:t>
            </a:r>
          </a:p>
          <a:p>
            <a:pPr>
              <a:lnSpc>
                <a:spcPts val="1819"/>
              </a:lnSpc>
            </a:pPr>
            <a:endParaRPr lang="en-US" sz="1299">
              <a:solidFill>
                <a:srgbClr val="4A5065"/>
              </a:solidFill>
              <a:latin typeface="Avenir Next LT Pro" panose="020B0504020202020204" pitchFamily="34" charset="0"/>
            </a:endParaRPr>
          </a:p>
          <a:p>
            <a:pPr>
              <a:lnSpc>
                <a:spcPts val="1819"/>
              </a:lnSpc>
            </a:pPr>
            <a:r>
              <a:rPr lang="en-US" sz="1299">
                <a:solidFill>
                  <a:srgbClr val="4A5065"/>
                </a:solidFill>
                <a:latin typeface="Avenir Next LT Pro" panose="020B0504020202020204" pitchFamily="34" charset="0"/>
              </a:rPr>
              <a:t>Thank you very much</a:t>
            </a:r>
          </a:p>
        </p:txBody>
      </p:sp>
      <p:sp>
        <p:nvSpPr>
          <p:cNvPr id="9" name="TextBox 9"/>
          <p:cNvSpPr txBox="1"/>
          <p:nvPr/>
        </p:nvSpPr>
        <p:spPr>
          <a:xfrm>
            <a:off x="7431329" y="651539"/>
            <a:ext cx="3329761" cy="271780"/>
          </a:xfrm>
          <a:prstGeom prst="rect">
            <a:avLst/>
          </a:prstGeom>
        </p:spPr>
        <p:txBody>
          <a:bodyPr lIns="0" tIns="0" rIns="0" bIns="0" rtlCol="0" anchor="t">
            <a:spAutoFit/>
          </a:bodyPr>
          <a:lstStyle/>
          <a:p>
            <a:pPr>
              <a:lnSpc>
                <a:spcPts val="2089"/>
              </a:lnSpc>
              <a:spcBef>
                <a:spcPct val="0"/>
              </a:spcBef>
            </a:pPr>
            <a:r>
              <a:rPr lang="en-US" sz="1899" b="1" dirty="0">
                <a:solidFill>
                  <a:srgbClr val="B760E6"/>
                </a:solidFill>
                <a:latin typeface="Avenir Next LT Pro" panose="020B0504020202020204" pitchFamily="34" charset="0"/>
              </a:rPr>
              <a:t>Social Media</a:t>
            </a:r>
          </a:p>
        </p:txBody>
      </p:sp>
      <p:sp>
        <p:nvSpPr>
          <p:cNvPr id="10" name="TextBox 10"/>
          <p:cNvSpPr txBox="1"/>
          <p:nvPr/>
        </p:nvSpPr>
        <p:spPr>
          <a:xfrm>
            <a:off x="7433407" y="1100132"/>
            <a:ext cx="2911006" cy="4831002"/>
          </a:xfrm>
          <a:prstGeom prst="rect">
            <a:avLst/>
          </a:prstGeom>
        </p:spPr>
        <p:txBody>
          <a:bodyPr lIns="0" tIns="0" rIns="0" bIns="0" rtlCol="0" anchor="t">
            <a:spAutoFit/>
          </a:bodyPr>
          <a:lstStyle/>
          <a:p>
            <a:pPr>
              <a:lnSpc>
                <a:spcPts val="1819"/>
              </a:lnSpc>
            </a:pPr>
            <a:r>
              <a:rPr lang="en-US" sz="1299">
                <a:solidFill>
                  <a:srgbClr val="4A5065"/>
                </a:solidFill>
                <a:latin typeface="Avenir Next LT Pro" panose="020B0504020202020204" pitchFamily="34" charset="0"/>
              </a:rPr>
              <a:t>If you have a Facebook or Twitter account this is an ideal opportunity to promote care navigation and list some of the alternative services a patient may be navigated to.</a:t>
            </a:r>
          </a:p>
          <a:p>
            <a:pPr>
              <a:lnSpc>
                <a:spcPts val="1819"/>
              </a:lnSpc>
            </a:pPr>
            <a:endParaRPr lang="en-US" sz="1299">
              <a:solidFill>
                <a:srgbClr val="4A5065"/>
              </a:solidFill>
              <a:latin typeface="Avenir Next LT Pro" panose="020B0504020202020204" pitchFamily="34" charset="0"/>
            </a:endParaRPr>
          </a:p>
          <a:p>
            <a:pPr>
              <a:lnSpc>
                <a:spcPts val="1819"/>
              </a:lnSpc>
            </a:pPr>
            <a:r>
              <a:rPr lang="en-US" sz="1299">
                <a:solidFill>
                  <a:srgbClr val="4A5065"/>
                </a:solidFill>
                <a:latin typeface="Avenir Next LT Pro" panose="020B0504020202020204" pitchFamily="34" charset="0"/>
              </a:rPr>
              <a:t>The more people involved online, the further you can spread the message about the benefits to</a:t>
            </a:r>
          </a:p>
          <a:p>
            <a:pPr>
              <a:lnSpc>
                <a:spcPts val="1819"/>
              </a:lnSpc>
            </a:pPr>
            <a:r>
              <a:rPr lang="en-US" sz="1299">
                <a:solidFill>
                  <a:srgbClr val="4A5065"/>
                </a:solidFill>
                <a:latin typeface="Avenir Next LT Pro" panose="020B0504020202020204" pitchFamily="34" charset="0"/>
              </a:rPr>
              <a:t>patients.</a:t>
            </a:r>
          </a:p>
          <a:p>
            <a:pPr>
              <a:lnSpc>
                <a:spcPts val="1819"/>
              </a:lnSpc>
            </a:pPr>
            <a:endParaRPr lang="en-US" sz="1299">
              <a:solidFill>
                <a:srgbClr val="4A5065"/>
              </a:solidFill>
              <a:latin typeface="Avenir Next LT Pro" panose="020B0504020202020204" pitchFamily="34" charset="0"/>
            </a:endParaRPr>
          </a:p>
          <a:p>
            <a:pPr>
              <a:lnSpc>
                <a:spcPts val="1819"/>
              </a:lnSpc>
            </a:pPr>
            <a:r>
              <a:rPr lang="en-US" sz="1299">
                <a:solidFill>
                  <a:srgbClr val="4A5065"/>
                </a:solidFill>
                <a:latin typeface="Avenir Next LT Pro" panose="020B0504020202020204" pitchFamily="34" charset="0"/>
              </a:rPr>
              <a:t>Below are some great social media videos we've come across from other areas that may inspire you to create your own:</a:t>
            </a:r>
          </a:p>
          <a:p>
            <a:pPr>
              <a:lnSpc>
                <a:spcPts val="1819"/>
              </a:lnSpc>
            </a:pPr>
            <a:endParaRPr lang="en-US" sz="1299">
              <a:solidFill>
                <a:srgbClr val="4A5065"/>
              </a:solidFill>
              <a:latin typeface="Avenir Next LT Pro" panose="020B0504020202020204" pitchFamily="34" charset="0"/>
            </a:endParaRPr>
          </a:p>
          <a:p>
            <a:pPr>
              <a:lnSpc>
                <a:spcPts val="1819"/>
              </a:lnSpc>
            </a:pPr>
            <a:r>
              <a:rPr lang="en-US" sz="1299">
                <a:solidFill>
                  <a:srgbClr val="4A5065"/>
                </a:solidFill>
                <a:latin typeface="Avenir Next LT Pro" panose="020B0504020202020204" pitchFamily="34" charset="0"/>
              </a:rPr>
              <a:t>To open the link, left-click on the below text and select ‘open link’</a:t>
            </a:r>
          </a:p>
          <a:p>
            <a:pPr>
              <a:lnSpc>
                <a:spcPts val="1819"/>
              </a:lnSpc>
            </a:pPr>
            <a:endParaRPr lang="en-US" sz="1299">
              <a:solidFill>
                <a:srgbClr val="4A5065"/>
              </a:solidFill>
              <a:latin typeface="Avenir Next LT Pro" panose="020B0504020202020204" pitchFamily="34" charset="0"/>
            </a:endParaRPr>
          </a:p>
          <a:p>
            <a:pPr>
              <a:lnSpc>
                <a:spcPts val="1819"/>
              </a:lnSpc>
            </a:pPr>
            <a:r>
              <a:rPr lang="en-US" sz="1299">
                <a:solidFill>
                  <a:srgbClr val="4A5065"/>
                </a:solidFill>
                <a:latin typeface="Avenir Next LT Pro" panose="020B0504020202020204" pitchFamily="34" charset="0"/>
                <a:hlinkClick r:id="rId3"/>
              </a:rPr>
              <a:t>Dr Olivia </a:t>
            </a:r>
          </a:p>
          <a:p>
            <a:pPr>
              <a:lnSpc>
                <a:spcPts val="1819"/>
              </a:lnSpc>
            </a:pPr>
            <a:r>
              <a:rPr lang="en-US" sz="1299">
                <a:solidFill>
                  <a:srgbClr val="4A5065"/>
                </a:solidFill>
                <a:latin typeface="Avenir Next LT Pro" panose="020B0504020202020204" pitchFamily="34" charset="0"/>
                <a:hlinkClick r:id="rId3"/>
              </a:rPr>
              <a:t>Kaitlyn's Cold</a:t>
            </a:r>
            <a:endParaRPr lang="en-US" sz="1299">
              <a:solidFill>
                <a:srgbClr val="4A5065"/>
              </a:solidFill>
              <a:latin typeface="Avenir Next LT Pro" panose="020B0504020202020204" pitchFamily="34" charset="0"/>
            </a:endParaRP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52321" b="91422"/>
          <a:stretch>
            <a:fillRect/>
          </a:stretch>
        </p:blipFill>
        <p:spPr>
          <a:xfrm>
            <a:off x="3822250" y="625719"/>
            <a:ext cx="3049148" cy="260561"/>
          </a:xfrm>
          <a:prstGeom prst="rect">
            <a:avLst/>
          </a:prstGeom>
        </p:spPr>
      </p:pic>
      <p:sp>
        <p:nvSpPr>
          <p:cNvPr id="12" name="TextBox 11">
            <a:extLst>
              <a:ext uri="{FF2B5EF4-FFF2-40B4-BE49-F238E27FC236}">
                <a16:creationId xmlns:a16="http://schemas.microsoft.com/office/drawing/2014/main" id="{001ADF75-5D06-69D5-44C4-00C39B323076}"/>
              </a:ext>
            </a:extLst>
          </p:cNvPr>
          <p:cNvSpPr txBox="1"/>
          <p:nvPr/>
        </p:nvSpPr>
        <p:spPr>
          <a:xfrm>
            <a:off x="9595594" y="7201746"/>
            <a:ext cx="1097806" cy="230832"/>
          </a:xfrm>
          <a:prstGeom prst="rect">
            <a:avLst/>
          </a:prstGeom>
          <a:noFill/>
        </p:spPr>
        <p:txBody>
          <a:bodyPr wrap="square" rtlCol="0">
            <a:spAutoFit/>
          </a:bodyPr>
          <a:lstStyle/>
          <a:p>
            <a:r>
              <a:rPr lang="en-GB" sz="900"/>
              <a:t>[Insert Logo Here]</a:t>
            </a:r>
          </a:p>
        </p:txBody>
      </p:sp>
      <p:pic>
        <p:nvPicPr>
          <p:cNvPr id="13" name="Picture 12" descr="Logo, company name&#10;&#10;Description automatically generated">
            <a:extLst>
              <a:ext uri="{FF2B5EF4-FFF2-40B4-BE49-F238E27FC236}">
                <a16:creationId xmlns:a16="http://schemas.microsoft.com/office/drawing/2014/main" id="{FB3C8DC9-C839-4333-F658-F0DA1BE48B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7212" y="7101753"/>
            <a:ext cx="1073488" cy="41029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47579F4C2C114997CF8E3D76815EC9" ma:contentTypeVersion="17" ma:contentTypeDescription="Create a new document." ma:contentTypeScope="" ma:versionID="408fc7ba15113c60d7ee00ab5fd79a91">
  <xsd:schema xmlns:xsd="http://www.w3.org/2001/XMLSchema" xmlns:xs="http://www.w3.org/2001/XMLSchema" xmlns:p="http://schemas.microsoft.com/office/2006/metadata/properties" xmlns:ns2="3d553109-48b2-40df-91e8-79024974e895" xmlns:ns3="1cddef22-6f20-40aa-8fde-f08d528e8be3" targetNamespace="http://schemas.microsoft.com/office/2006/metadata/properties" ma:root="true" ma:fieldsID="cdf595ef423d0ed6b1d08ae9d20a14ef" ns2:_="" ns3:_="">
    <xsd:import namespace="3d553109-48b2-40df-91e8-79024974e895"/>
    <xsd:import namespace="1cddef22-6f20-40aa-8fde-f08d528e8b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553109-48b2-40df-91e8-79024974e89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dbaa0bf-2826-4990-8725-501b4cd68a4b}" ma:internalName="TaxCatchAll" ma:showField="CatchAllData" ma:web="3d553109-48b2-40df-91e8-79024974e89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cddef22-6f20-40aa-8fde-f08d528e8be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954e59d-03be-42a5-b45f-b19b5eff303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cddef22-6f20-40aa-8fde-f08d528e8be3">
      <Terms xmlns="http://schemas.microsoft.com/office/infopath/2007/PartnerControls"/>
    </lcf76f155ced4ddcb4097134ff3c332f>
    <TaxCatchAll xmlns="3d553109-48b2-40df-91e8-79024974e895" xsi:nil="true"/>
    <SharedWithUsers xmlns="3d553109-48b2-40df-91e8-79024974e895">
      <UserInfo>
        <DisplayName>Janis Tate</DisplayName>
        <AccountId>15</AccountId>
        <AccountType/>
      </UserInfo>
      <UserInfo>
        <DisplayName>Kate Whitaker</DisplayName>
        <AccountId>172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104829-A930-44C8-A1DE-7780028BBCF9}"/>
</file>

<file path=customXml/itemProps2.xml><?xml version="1.0" encoding="utf-8"?>
<ds:datastoreItem xmlns:ds="http://schemas.openxmlformats.org/officeDocument/2006/customXml" ds:itemID="{411CCBDC-C09A-4C2F-A54F-37F656738CE1}">
  <ds:schemaRefs>
    <ds:schemaRef ds:uri="http://schemas.microsoft.com/office/2006/documentManagement/types"/>
    <ds:schemaRef ds:uri="f08b26ae-27d7-441b-b012-f4910caf1b82"/>
    <ds:schemaRef ds:uri="http://schemas.microsoft.com/office/2006/metadata/properties"/>
    <ds:schemaRef ds:uri="http://purl.org/dc/elements/1.1/"/>
    <ds:schemaRef ds:uri="http://purl.org/dc/terms/"/>
    <ds:schemaRef ds:uri="http://schemas.microsoft.com/office/infopath/2007/PartnerControls"/>
    <ds:schemaRef ds:uri="059c7f98-2056-411b-8418-a6760b9b60f7"/>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3487088-988C-4843-9FEA-FEDDADF42F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161</TotalTime>
  <Words>1791</Words>
  <Application>Microsoft Office PowerPoint</Application>
  <PresentationFormat>Custom</PresentationFormat>
  <Paragraphs>139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Avenir Next LT Pro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Navigation Comms toolkit</dc:title>
  <dc:creator>Kate Whitaker</dc:creator>
  <cp:lastModifiedBy>Kate Whitaker</cp:lastModifiedBy>
  <cp:revision>30</cp:revision>
  <dcterms:created xsi:type="dcterms:W3CDTF">2006-08-16T00:00:00Z</dcterms:created>
  <dcterms:modified xsi:type="dcterms:W3CDTF">2023-01-30T10:37:17Z</dcterms:modified>
  <dc:identifier>DAFNsGEGmyw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0x010100F047BC23B9EFFD46B9675998CF1B8A37</vt:lpwstr>
  </property>
  <property fmtid="{D5CDD505-2E9C-101B-9397-08002B2CF9AE}" pid="3" name="MediaServiceImageTags">
    <vt:lpwstr/>
  </property>
</Properties>
</file>